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7" r:id="rId3"/>
    <p:sldId id="265" r:id="rId4"/>
    <p:sldId id="264" r:id="rId5"/>
    <p:sldId id="262" r:id="rId6"/>
    <p:sldId id="267" r:id="rId7"/>
    <p:sldId id="268" r:id="rId8"/>
    <p:sldId id="269" r:id="rId9"/>
    <p:sldId id="270" r:id="rId10"/>
    <p:sldId id="271" r:id="rId11"/>
    <p:sldId id="277" r:id="rId12"/>
    <p:sldId id="276" r:id="rId13"/>
    <p:sldId id="275" r:id="rId14"/>
    <p:sldId id="274" r:id="rId15"/>
    <p:sldId id="273" r:id="rId16"/>
    <p:sldId id="278" r:id="rId17"/>
    <p:sldId id="280" r:id="rId18"/>
    <p:sldId id="281" r:id="rId19"/>
    <p:sldId id="282" r:id="rId20"/>
    <p:sldId id="283" r:id="rId21"/>
    <p:sldId id="284" r:id="rId22"/>
    <p:sldId id="312" r:id="rId23"/>
    <p:sldId id="285" r:id="rId24"/>
    <p:sldId id="286" r:id="rId25"/>
    <p:sldId id="287" r:id="rId26"/>
    <p:sldId id="321" r:id="rId27"/>
    <p:sldId id="322" r:id="rId28"/>
    <p:sldId id="290" r:id="rId29"/>
    <p:sldId id="291" r:id="rId30"/>
    <p:sldId id="304" r:id="rId31"/>
    <p:sldId id="305" r:id="rId32"/>
    <p:sldId id="306" r:id="rId33"/>
    <p:sldId id="313" r:id="rId34"/>
    <p:sldId id="320" r:id="rId35"/>
    <p:sldId id="314" r:id="rId36"/>
    <p:sldId id="315" r:id="rId37"/>
    <p:sldId id="317" r:id="rId38"/>
    <p:sldId id="318" r:id="rId39"/>
    <p:sldId id="319" r:id="rId40"/>
    <p:sldId id="307" r:id="rId41"/>
    <p:sldId id="292" r:id="rId42"/>
    <p:sldId id="303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41DA08-E219-ACB3-D750-CD67FF302DE9}" v="227" dt="2022-06-07T19:18:02.187"/>
    <p1510:client id="{12F788D0-8815-73D7-2D95-6E77E0DD02F5}" v="28" dt="2022-05-31T16:37:41.774"/>
    <p1510:client id="{13BB9596-DFED-441C-814A-D3F233357F66}" v="267" dt="2022-05-24T14:07:07.044"/>
    <p1510:client id="{2196473A-9C4C-329B-A835-A0E00DDF318F}" v="5" dt="2022-05-31T16:42:49.062"/>
    <p1510:client id="{245F6C20-E9DA-3F05-982F-686320CD84A1}" v="22" dt="2022-06-15T18:35:14.590"/>
    <p1510:client id="{29A42D3E-481D-0E59-F978-5D82ADDA8529}" v="70" dt="2022-05-31T15:45:18.518"/>
    <p1510:client id="{31296C57-C89B-4821-BA98-6D196A75B2BE}" v="106" dt="2022-06-05T21:25:41.489"/>
    <p1510:client id="{347372ED-4338-E74F-3E79-91D21710320E}" v="11" dt="2022-06-09T16:40:19.966"/>
    <p1510:client id="{589E0C49-682B-DB5C-6D85-B3650AC8EB33}" v="2" dt="2022-06-08T14:54:53.628"/>
    <p1510:client id="{836E362D-30CB-6A8A-C8F7-E1DB3A2F2900}" v="81" dt="2022-06-08T13:31:55.273"/>
    <p1510:client id="{83E4DE05-12A9-45F1-18E7-DDBB80E9AF6B}" v="660" dt="2022-05-24T17:29:19.567"/>
    <p1510:client id="{96A2BFC0-F6DA-90AF-CB83-4CD55E71B0C1}" v="4" dt="2022-06-08T16:03:14.214"/>
    <p1510:client id="{A3B6BB65-7E1E-0573-13C7-B246BCE6B7DD}" v="377" dt="2022-06-16T17:03:49.814"/>
    <p1510:client id="{A3BDA404-B584-F98A-52D2-939DAC5FE708}" v="154" dt="2022-06-06T17:32:43.655"/>
    <p1510:client id="{A8328A0C-A79C-8AE1-6571-2406A98F345A}" v="43" dt="2022-06-09T16:18:49.598"/>
    <p1510:client id="{C36FB5C0-6D0A-421F-8C69-6D81AAA3B1E5}" v="127" dt="2022-06-16T19:29:24.448"/>
    <p1510:client id="{C7C150B5-E104-76A3-45FD-5C1B3FFBD281}" v="2" dt="2022-06-16T17:04:29.289"/>
    <p1510:client id="{E00D9B71-6243-5D81-7355-1F485B971309}" v="6" dt="2022-06-16T22:06:39.204"/>
    <p1510:client id="{EB931270-5C79-7730-5C70-D2DFAAE7214B}" v="119" dt="2022-06-06T14:02:48.516"/>
    <p1510:client id="{ECE3FF86-C0BE-5B46-9052-F692A057D5AE}" v="47" dt="2022-06-16T22:43:34.2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5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purplerose328/art/Rain-57848341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purplerose328/art/Rain-57848341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purplerose328/art/Rain-57848341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purplerose328/art/Rain-57848341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purplerose328/art/Rain-57848341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purplerose328/art/Rain-57848341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purplerose328/art/Rain-57848341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purplerose328/art/Rain-57848341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purplerose328/art/Rain-57848341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purplerose328/art/Rain-57848341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purplerose328/art/Rain-57848341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purplerose328/art/Rain-57848341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purplerose328/art/Rain-57848341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purplerose328/art/Rain-57848341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purplerose328/art/Rain-57848341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purplerose328/art/Rain-57848341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purplerose328/art/Rain-57848341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purplerose328/art/Rain-57848341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purplerose328/art/Rain-57848341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purplerose328/art/Rain-57848341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purplerose328/art/Rain-57848341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purplerose328/art/Rain-57848341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purplerose328/art/Rain-57848341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purplerose328/art/Rain-57848341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purplerose328/art/Rain-57848341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purplerose328/art/Rain-57848341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purplerose328/art/Rain-57848341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purplerose328/art/Rain-57848341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purplerose328/art/Rain-57848341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purplerose328/art/Rain-57848341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purplerose328/art/Rain-57848341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purplerose328/art/Rain-57848341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purplerose328/art/Rain-57848341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purplerose328/art/Rain-57848341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purplerose328/art/Rain-57848341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A picture containing curtain, furniture&#10;&#10;Description automatically generated">
            <a:extLst>
              <a:ext uri="{FF2B5EF4-FFF2-40B4-BE49-F238E27FC236}">
                <a16:creationId xmlns:a16="http://schemas.microsoft.com/office/drawing/2014/main" id="{968F8DC4-C5C7-4BA9-A6F7-DEC8BA9F8D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8D0D5F-E69A-467C-962B-C7C9DF591EF3}"/>
              </a:ext>
            </a:extLst>
          </p:cNvPr>
          <p:cNvSpPr/>
          <p:nvPr/>
        </p:nvSpPr>
        <p:spPr>
          <a:xfrm>
            <a:off x="3158839" y="433238"/>
            <a:ext cx="5995702" cy="34932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>
                <a:solidFill>
                  <a:schemeClr val="bg1"/>
                </a:solidFill>
                <a:latin typeface="Constantia"/>
              </a:rPr>
              <a:t>Barack Obama </a:t>
            </a:r>
            <a:br>
              <a:rPr lang="en-US" sz="3000" b="1">
                <a:latin typeface="Constantia"/>
              </a:rPr>
            </a:br>
            <a:r>
              <a:rPr lang="en-US" sz="3000" b="1">
                <a:solidFill>
                  <a:schemeClr val="bg1"/>
                </a:solidFill>
                <a:latin typeface="Constantia"/>
              </a:rPr>
              <a:t>Elementary School’s April Students of the Month that displayed the I.B. Profile Trait, </a:t>
            </a:r>
            <a:r>
              <a:rPr lang="en-US" sz="4000" b="1">
                <a:solidFill>
                  <a:schemeClr val="bg1"/>
                </a:solidFill>
                <a:latin typeface="Constantia"/>
              </a:rPr>
              <a:t> “Knowledgeable” </a:t>
            </a:r>
            <a:br>
              <a:rPr lang="en-US" sz="4300">
                <a:latin typeface="Constantia"/>
              </a:rPr>
            </a:br>
            <a:br>
              <a:rPr lang="en-US" sz="4300">
                <a:latin typeface="Constantia"/>
              </a:rPr>
            </a:br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20F5733F-B528-46A5-A986-4FE6CFB4B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510" y="3115284"/>
            <a:ext cx="4413336" cy="3602365"/>
          </a:xfrm>
          <a:prstGeom prst="rect">
            <a:avLst/>
          </a:prstGeom>
        </p:spPr>
      </p:pic>
      <p:pic>
        <p:nvPicPr>
          <p:cNvPr id="2" name="Picture 6" descr="Text&#10;&#10;Description automatically generated">
            <a:extLst>
              <a:ext uri="{FF2B5EF4-FFF2-40B4-BE49-F238E27FC236}">
                <a16:creationId xmlns:a16="http://schemas.microsoft.com/office/drawing/2014/main" id="{6949295B-86B7-EE7B-2EE6-59E491BD9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350" y="3081338"/>
            <a:ext cx="513080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01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ainbow in the sky&#10;&#10;Description automatically generated">
            <a:extLst>
              <a:ext uri="{FF2B5EF4-FFF2-40B4-BE49-F238E27FC236}">
                <a16:creationId xmlns:a16="http://schemas.microsoft.com/office/drawing/2014/main" id="{8787C057-5C4A-6B41-BB1F-8F4AB7FA0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716" b="1680"/>
          <a:stretch/>
        </p:blipFill>
        <p:spPr>
          <a:xfrm>
            <a:off x="-38101" y="-50799"/>
            <a:ext cx="12192000" cy="6068290"/>
          </a:xfrm>
          <a:prstGeom prst="rect">
            <a:avLst/>
          </a:prstGeom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8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0D90D4E-425F-602B-C637-CF129EFF9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4400" y="44770"/>
            <a:ext cx="8115300" cy="1815460"/>
          </a:xfrm>
          <a:prstGeom prst="rect">
            <a:avLst/>
          </a:prstGeom>
        </p:spPr>
      </p:pic>
      <p:pic>
        <p:nvPicPr>
          <p:cNvPr id="3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BB10B289-6CE1-392F-42B6-603544FCCC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000" y="1892759"/>
            <a:ext cx="6134100" cy="391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61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ainbow in the sky&#10;&#10;Description automatically generated">
            <a:extLst>
              <a:ext uri="{FF2B5EF4-FFF2-40B4-BE49-F238E27FC236}">
                <a16:creationId xmlns:a16="http://schemas.microsoft.com/office/drawing/2014/main" id="{8787C057-5C4A-6B41-BB1F-8F4AB7FA0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716" b="1680"/>
          <a:stretch/>
        </p:blipFill>
        <p:spPr>
          <a:xfrm>
            <a:off x="-1" y="1"/>
            <a:ext cx="12192000" cy="6068290"/>
          </a:xfrm>
          <a:prstGeom prst="rect">
            <a:avLst/>
          </a:prstGeom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8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23154B5-D344-A3B5-C42B-0A38026C8F52}"/>
              </a:ext>
            </a:extLst>
          </p:cNvPr>
          <p:cNvSpPr txBox="1"/>
          <p:nvPr/>
        </p:nvSpPr>
        <p:spPr>
          <a:xfrm>
            <a:off x="5816600" y="673100"/>
            <a:ext cx="6121400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500" b="1">
                <a:latin typeface="Arial Black"/>
                <a:cs typeface="Segoe UI"/>
              </a:rPr>
              <a:t>​</a:t>
            </a:r>
            <a:endParaRPr lang="en-US">
              <a:cs typeface="Calibri" panose="020F0502020204030204"/>
            </a:endParaRPr>
          </a:p>
          <a:p>
            <a:pPr algn="ctr"/>
            <a:r>
              <a:rPr lang="en-US" sz="4500" b="1">
                <a:latin typeface="Arial Black"/>
                <a:cs typeface="Segoe UI"/>
              </a:rPr>
              <a:t>Israel Alvizures</a:t>
            </a:r>
          </a:p>
          <a:p>
            <a:pPr algn="ctr"/>
            <a:endParaRPr lang="en-US" sz="4500" b="1">
              <a:latin typeface="Arial Black"/>
              <a:cs typeface="Segoe UI"/>
            </a:endParaRPr>
          </a:p>
          <a:p>
            <a:pPr algn="ctr"/>
            <a:r>
              <a:rPr lang="en-US" sz="4500" b="1">
                <a:latin typeface="Arial Black"/>
                <a:cs typeface="Segoe UI"/>
              </a:rPr>
              <a:t>Mrs. Perez ​</a:t>
            </a:r>
            <a:endParaRPr lang="en-US">
              <a:cs typeface="Calibri" panose="020F0502020204030204"/>
            </a:endParaRPr>
          </a:p>
          <a:p>
            <a:pPr algn="ctr"/>
            <a:r>
              <a:rPr lang="en-US" sz="4500" b="1">
                <a:latin typeface="Arial Black"/>
                <a:cs typeface="Segoe UI"/>
              </a:rPr>
              <a:t>​</a:t>
            </a:r>
          </a:p>
          <a:p>
            <a:pPr algn="ctr"/>
            <a:r>
              <a:rPr lang="en-US" sz="4500" b="1">
                <a:latin typeface="Arial Black"/>
                <a:cs typeface="Segoe UI"/>
              </a:rPr>
              <a:t>​​Grade 3​​​</a:t>
            </a:r>
          </a:p>
        </p:txBody>
      </p:sp>
      <p:pic>
        <p:nvPicPr>
          <p:cNvPr id="3" name="Picture 3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80CCCAC9-F6A0-A9B3-B481-466332EFC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041"/>
            <a:ext cx="4737100" cy="657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3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ainbow in the sky&#10;&#10;Description automatically generated">
            <a:extLst>
              <a:ext uri="{FF2B5EF4-FFF2-40B4-BE49-F238E27FC236}">
                <a16:creationId xmlns:a16="http://schemas.microsoft.com/office/drawing/2014/main" id="{8787C057-5C4A-6B41-BB1F-8F4AB7FA0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716" b="1680"/>
          <a:stretch/>
        </p:blipFill>
        <p:spPr>
          <a:xfrm>
            <a:off x="-1" y="1"/>
            <a:ext cx="12192000" cy="6068290"/>
          </a:xfrm>
          <a:prstGeom prst="rect">
            <a:avLst/>
          </a:prstGeom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8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C7B7C65-DBF0-81B7-F561-C8C94F22986F}"/>
              </a:ext>
            </a:extLst>
          </p:cNvPr>
          <p:cNvSpPr txBox="1"/>
          <p:nvPr/>
        </p:nvSpPr>
        <p:spPr>
          <a:xfrm>
            <a:off x="6409813" y="344129"/>
            <a:ext cx="5194300" cy="49398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500" b="1" dirty="0">
                <a:latin typeface="Arial Black"/>
                <a:cs typeface="Segoe UI"/>
              </a:rPr>
              <a:t>​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pPr algn="ctr"/>
            <a:endParaRPr lang="en-US" sz="4500" b="1">
              <a:latin typeface="Arial Black"/>
              <a:cs typeface="Segoe UI"/>
            </a:endParaRPr>
          </a:p>
          <a:p>
            <a:pPr algn="ctr"/>
            <a:r>
              <a:rPr lang="en-US" sz="4500" b="1" dirty="0">
                <a:latin typeface="Arial Black"/>
                <a:cs typeface="Segoe UI"/>
              </a:rPr>
              <a:t>Litzy Garduno </a:t>
            </a:r>
          </a:p>
          <a:p>
            <a:pPr algn="ctr"/>
            <a:endParaRPr lang="en-US" sz="4500" b="1">
              <a:latin typeface="Arial Black"/>
              <a:cs typeface="Segoe UI"/>
            </a:endParaRPr>
          </a:p>
          <a:p>
            <a:pPr algn="ctr"/>
            <a:r>
              <a:rPr lang="en-US" sz="4500" b="1" dirty="0">
                <a:latin typeface="Arial Black"/>
                <a:cs typeface="Segoe UI"/>
              </a:rPr>
              <a:t>Ms. Lopez​</a:t>
            </a:r>
            <a:endParaRPr lang="en-US" dirty="0">
              <a:cs typeface="Calibri"/>
            </a:endParaRPr>
          </a:p>
          <a:p>
            <a:pPr algn="ctr"/>
            <a:r>
              <a:rPr lang="en-US" sz="4500" b="1" dirty="0">
                <a:latin typeface="Arial Black"/>
                <a:cs typeface="Segoe UI"/>
              </a:rPr>
              <a:t>​</a:t>
            </a:r>
          </a:p>
          <a:p>
            <a:pPr algn="ctr"/>
            <a:r>
              <a:rPr lang="en-US" sz="4500" b="1" dirty="0">
                <a:latin typeface="Arial Black"/>
                <a:cs typeface="Segoe UI"/>
              </a:rPr>
              <a:t>​​Grade 3​​​</a:t>
            </a:r>
          </a:p>
        </p:txBody>
      </p:sp>
      <p:pic>
        <p:nvPicPr>
          <p:cNvPr id="3" name="Picture 3" descr="A picture containing text, newspaper, document&#10;&#10;Description automatically generated">
            <a:extLst>
              <a:ext uri="{FF2B5EF4-FFF2-40B4-BE49-F238E27FC236}">
                <a16:creationId xmlns:a16="http://schemas.microsoft.com/office/drawing/2014/main" id="{CE61F25F-10CA-B66D-A05F-A5BE4CA46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0" y="85840"/>
            <a:ext cx="4724400" cy="666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25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ainbow in the sky&#10;&#10;Description automatically generated">
            <a:extLst>
              <a:ext uri="{FF2B5EF4-FFF2-40B4-BE49-F238E27FC236}">
                <a16:creationId xmlns:a16="http://schemas.microsoft.com/office/drawing/2014/main" id="{8787C057-5C4A-6B41-BB1F-8F4AB7FA0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716" b="1680"/>
          <a:stretch/>
        </p:blipFill>
        <p:spPr>
          <a:xfrm>
            <a:off x="-1" y="1"/>
            <a:ext cx="12192000" cy="6068290"/>
          </a:xfrm>
          <a:prstGeom prst="rect">
            <a:avLst/>
          </a:prstGeom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8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21F547B-5D84-DC64-FD89-AF1C16214937}"/>
              </a:ext>
            </a:extLst>
          </p:cNvPr>
          <p:cNvSpPr txBox="1"/>
          <p:nvPr/>
        </p:nvSpPr>
        <p:spPr>
          <a:xfrm>
            <a:off x="6057900" y="317500"/>
            <a:ext cx="6299200" cy="49398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500" b="1">
                <a:latin typeface="Arial Black"/>
                <a:cs typeface="Segoe UI"/>
              </a:rPr>
              <a:t>​</a:t>
            </a:r>
          </a:p>
          <a:p>
            <a:pPr algn="ctr"/>
            <a:r>
              <a:rPr lang="en-US" sz="4500" b="1">
                <a:latin typeface="Arial Black"/>
                <a:cs typeface="Segoe UI"/>
              </a:rPr>
              <a:t>​​</a:t>
            </a:r>
          </a:p>
          <a:p>
            <a:pPr algn="ctr"/>
            <a:r>
              <a:rPr lang="en-US" sz="4500" b="1">
                <a:latin typeface="Arial Black"/>
                <a:cs typeface="Segoe UI"/>
              </a:rPr>
              <a:t>Cristian Villatoro</a:t>
            </a:r>
          </a:p>
          <a:p>
            <a:pPr algn="ctr"/>
            <a:endParaRPr lang="en-US" sz="4500" b="1">
              <a:latin typeface="Arial Black"/>
              <a:cs typeface="Segoe UI"/>
            </a:endParaRPr>
          </a:p>
          <a:p>
            <a:pPr algn="ctr"/>
            <a:r>
              <a:rPr lang="en-US" sz="4500" b="1">
                <a:latin typeface="Arial Black"/>
                <a:cs typeface="Segoe UI"/>
              </a:rPr>
              <a:t>Mrs. Hale​</a:t>
            </a:r>
            <a:endParaRPr lang="en-US">
              <a:cs typeface="Calibri"/>
            </a:endParaRPr>
          </a:p>
          <a:p>
            <a:pPr algn="ctr"/>
            <a:r>
              <a:rPr lang="en-US" sz="4500" b="1">
                <a:latin typeface="Arial Black"/>
                <a:cs typeface="Segoe UI"/>
              </a:rPr>
              <a:t>​​​</a:t>
            </a:r>
          </a:p>
          <a:p>
            <a:pPr algn="ctr"/>
            <a:r>
              <a:rPr lang="en-US" sz="4500" b="1">
                <a:latin typeface="Arial Black"/>
                <a:cs typeface="Segoe UI"/>
              </a:rPr>
              <a:t>Grade ​3​</a:t>
            </a:r>
          </a:p>
        </p:txBody>
      </p:sp>
      <p:pic>
        <p:nvPicPr>
          <p:cNvPr id="3" name="Picture 3" descr="A picture containing text, newspaper, document&#10;&#10;Description automatically generated">
            <a:extLst>
              <a:ext uri="{FF2B5EF4-FFF2-40B4-BE49-F238E27FC236}">
                <a16:creationId xmlns:a16="http://schemas.microsoft.com/office/drawing/2014/main" id="{96420CE9-DB07-0456-8EAA-ECE834006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12178"/>
            <a:ext cx="4838700" cy="667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30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ainbow in the sky&#10;&#10;Description automatically generated">
            <a:extLst>
              <a:ext uri="{FF2B5EF4-FFF2-40B4-BE49-F238E27FC236}">
                <a16:creationId xmlns:a16="http://schemas.microsoft.com/office/drawing/2014/main" id="{8787C057-5C4A-6B41-BB1F-8F4AB7FA0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716" b="1680"/>
          <a:stretch/>
        </p:blipFill>
        <p:spPr>
          <a:xfrm>
            <a:off x="-1" y="1"/>
            <a:ext cx="12192000" cy="6068290"/>
          </a:xfrm>
          <a:prstGeom prst="rect">
            <a:avLst/>
          </a:prstGeom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8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A4BE199-6711-D1BA-E2B7-DC1932D07042}"/>
              </a:ext>
            </a:extLst>
          </p:cNvPr>
          <p:cNvSpPr txBox="1"/>
          <p:nvPr/>
        </p:nvSpPr>
        <p:spPr>
          <a:xfrm>
            <a:off x="6178345" y="830416"/>
            <a:ext cx="5829300" cy="49398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500" b="1">
                <a:latin typeface="Arial Black"/>
                <a:cs typeface="Segoe UI"/>
              </a:rPr>
              <a:t>Elias Zuniga</a:t>
            </a:r>
          </a:p>
          <a:p>
            <a:pPr algn="ctr"/>
            <a:endParaRPr lang="en-US" sz="4500" b="1">
              <a:latin typeface="Arial Black"/>
              <a:cs typeface="Segoe UI"/>
            </a:endParaRPr>
          </a:p>
          <a:p>
            <a:pPr algn="ctr"/>
            <a:r>
              <a:rPr lang="en-US" sz="4500" b="1">
                <a:latin typeface="Arial Black"/>
                <a:cs typeface="Segoe UI"/>
              </a:rPr>
              <a:t>Mrs. Hauser ​</a:t>
            </a:r>
            <a:endParaRPr lang="en-US" sz="4500" b="1">
              <a:ea typeface="Calibri"/>
              <a:cs typeface="Calibri"/>
            </a:endParaRPr>
          </a:p>
          <a:p>
            <a:pPr algn="ctr"/>
            <a:r>
              <a:rPr lang="en-US" sz="4500" b="1">
                <a:latin typeface="Arial Black"/>
                <a:cs typeface="Segoe UI"/>
              </a:rPr>
              <a:t>and ​</a:t>
            </a:r>
            <a:endParaRPr lang="en-US" sz="4500" b="1">
              <a:ea typeface="Calibri"/>
              <a:cs typeface="Calibri"/>
            </a:endParaRPr>
          </a:p>
          <a:p>
            <a:pPr algn="ctr"/>
            <a:r>
              <a:rPr lang="en-US" sz="4500" b="1">
                <a:latin typeface="Arial Black"/>
                <a:cs typeface="Segoe UI"/>
              </a:rPr>
              <a:t>Mr. Mulvihill ​</a:t>
            </a:r>
            <a:endParaRPr lang="en-US" sz="4500" b="1">
              <a:ea typeface="Calibri"/>
              <a:cs typeface="Calibri"/>
            </a:endParaRPr>
          </a:p>
          <a:p>
            <a:pPr algn="ctr"/>
            <a:r>
              <a:rPr lang="en-US" sz="4500" b="1">
                <a:latin typeface="Arial Black"/>
                <a:cs typeface="Segoe UI"/>
              </a:rPr>
              <a:t>​</a:t>
            </a:r>
            <a:endParaRPr lang="en-US" sz="4500" b="1">
              <a:ea typeface="Calibri"/>
              <a:cs typeface="Calibri"/>
            </a:endParaRPr>
          </a:p>
          <a:p>
            <a:pPr algn="ctr"/>
            <a:r>
              <a:rPr lang="en-US" sz="4500" b="1">
                <a:latin typeface="Arial Black"/>
                <a:cs typeface="Segoe UI"/>
              </a:rPr>
              <a:t>Grade 3​</a:t>
            </a:r>
            <a:endParaRPr lang="en-US" sz="4500" b="1">
              <a:ea typeface="Calibri"/>
              <a:cs typeface="Calibri"/>
            </a:endParaRPr>
          </a:p>
        </p:txBody>
      </p:sp>
      <p:pic>
        <p:nvPicPr>
          <p:cNvPr id="3" name="Picture 3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3786EE2F-3B54-DD1A-C84C-83D65F490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9" y="71688"/>
            <a:ext cx="4635909" cy="668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88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ainbow in the sky&#10;&#10;Description automatically generated">
            <a:extLst>
              <a:ext uri="{FF2B5EF4-FFF2-40B4-BE49-F238E27FC236}">
                <a16:creationId xmlns:a16="http://schemas.microsoft.com/office/drawing/2014/main" id="{8787C057-5C4A-6B41-BB1F-8F4AB7FA0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716" b="1680"/>
          <a:stretch/>
        </p:blipFill>
        <p:spPr>
          <a:xfrm>
            <a:off x="-1" y="1"/>
            <a:ext cx="12192000" cy="6068290"/>
          </a:xfrm>
          <a:prstGeom prst="rect">
            <a:avLst/>
          </a:prstGeom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8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182D06A-A9E7-6A62-17DE-CF79DFB0D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39700"/>
            <a:ext cx="7721600" cy="19304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D57A64F-0B04-3A60-85F8-DCB0643CB0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2300" y="2128520"/>
            <a:ext cx="563880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08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ainbow in the sky&#10;&#10;Description automatically generated">
            <a:extLst>
              <a:ext uri="{FF2B5EF4-FFF2-40B4-BE49-F238E27FC236}">
                <a16:creationId xmlns:a16="http://schemas.microsoft.com/office/drawing/2014/main" id="{8787C057-5C4A-6B41-BB1F-8F4AB7FA0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716" b="1680"/>
          <a:stretch/>
        </p:blipFill>
        <p:spPr>
          <a:xfrm>
            <a:off x="-1" y="1"/>
            <a:ext cx="12192000" cy="6068290"/>
          </a:xfrm>
          <a:prstGeom prst="rect">
            <a:avLst/>
          </a:prstGeom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8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F8F82BB-B928-BEFD-BF7F-0B625938A133}"/>
              </a:ext>
            </a:extLst>
          </p:cNvPr>
          <p:cNvSpPr txBox="1"/>
          <p:nvPr/>
        </p:nvSpPr>
        <p:spPr>
          <a:xfrm>
            <a:off x="317500" y="469900"/>
            <a:ext cx="5943600" cy="49398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500" b="1">
                <a:latin typeface="Arial Black"/>
                <a:cs typeface="Segoe UI"/>
              </a:rPr>
              <a:t>Elvis Sandoval</a:t>
            </a:r>
          </a:p>
          <a:p>
            <a:pPr algn="ctr"/>
            <a:endParaRPr lang="en-US" sz="4500" b="1">
              <a:latin typeface="Arial Black"/>
              <a:cs typeface="Segoe UI"/>
            </a:endParaRPr>
          </a:p>
          <a:p>
            <a:pPr algn="ctr"/>
            <a:r>
              <a:rPr lang="en-US" sz="4500" b="1">
                <a:latin typeface="Arial Black"/>
                <a:cs typeface="Segoe UI"/>
              </a:rPr>
              <a:t>Ms. Strachan </a:t>
            </a:r>
            <a:endParaRPr lang="en-US">
              <a:cs typeface="Calibri"/>
            </a:endParaRPr>
          </a:p>
          <a:p>
            <a:pPr algn="ctr"/>
            <a:r>
              <a:rPr lang="en-US" sz="4500" b="1">
                <a:latin typeface="Arial Black"/>
                <a:cs typeface="Segoe UI"/>
              </a:rPr>
              <a:t>&amp; </a:t>
            </a:r>
            <a:r>
              <a:rPr lang="en-US" sz="4500">
                <a:latin typeface="Arial Black"/>
                <a:cs typeface="Segoe UI"/>
              </a:rPr>
              <a:t>​</a:t>
            </a:r>
            <a:endParaRPr lang="en-US"/>
          </a:p>
          <a:p>
            <a:pPr algn="ctr"/>
            <a:r>
              <a:rPr lang="en-US" sz="4500" b="1">
                <a:latin typeface="Arial Black"/>
                <a:cs typeface="Segoe UI"/>
              </a:rPr>
              <a:t>Mrs. Whitney </a:t>
            </a:r>
            <a:r>
              <a:rPr lang="en-US" sz="4500">
                <a:latin typeface="Arial Black"/>
                <a:cs typeface="Segoe UI"/>
              </a:rPr>
              <a:t> ​</a:t>
            </a:r>
          </a:p>
          <a:p>
            <a:pPr algn="ctr"/>
            <a:r>
              <a:rPr lang="en-US" sz="4500">
                <a:cs typeface="Segoe UI"/>
              </a:rPr>
              <a:t>​</a:t>
            </a:r>
            <a:endParaRPr lang="en-US" sz="4500">
              <a:ea typeface="Calibri"/>
              <a:cs typeface="Segoe UI"/>
            </a:endParaRPr>
          </a:p>
          <a:p>
            <a:pPr algn="ctr"/>
            <a:r>
              <a:rPr lang="en-US" sz="4500" b="1">
                <a:latin typeface="Arial Black"/>
                <a:cs typeface="Segoe UI"/>
              </a:rPr>
              <a:t>​</a:t>
            </a:r>
            <a:r>
              <a:rPr lang="en-US" sz="4500">
                <a:latin typeface="Arial Black"/>
                <a:cs typeface="Segoe UI"/>
              </a:rPr>
              <a:t>​G</a:t>
            </a:r>
            <a:r>
              <a:rPr lang="en-US" sz="4500" b="1">
                <a:latin typeface="Arial Black"/>
                <a:cs typeface="Segoe UI"/>
              </a:rPr>
              <a:t>rade 4​</a:t>
            </a:r>
            <a:r>
              <a:rPr lang="en-US" sz="4500">
                <a:latin typeface="Arial Black"/>
                <a:cs typeface="Segoe UI"/>
              </a:rPr>
              <a:t>​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64A34DA-326D-6B0F-029D-E36CBE3B3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900" y="61976"/>
            <a:ext cx="4914900" cy="68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19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ainbow in the sky&#10;&#10;Description automatically generated">
            <a:extLst>
              <a:ext uri="{FF2B5EF4-FFF2-40B4-BE49-F238E27FC236}">
                <a16:creationId xmlns:a16="http://schemas.microsoft.com/office/drawing/2014/main" id="{8787C057-5C4A-6B41-BB1F-8F4AB7FA0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716" b="1680"/>
          <a:stretch/>
        </p:blipFill>
        <p:spPr>
          <a:xfrm>
            <a:off x="-1" y="1"/>
            <a:ext cx="12192000" cy="6068290"/>
          </a:xfrm>
          <a:prstGeom prst="rect">
            <a:avLst/>
          </a:prstGeom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8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73F9CA8-6913-F941-A0B9-B31F70E5B0E2}"/>
              </a:ext>
            </a:extLst>
          </p:cNvPr>
          <p:cNvSpPr txBox="1"/>
          <p:nvPr/>
        </p:nvSpPr>
        <p:spPr>
          <a:xfrm>
            <a:off x="698500" y="711200"/>
            <a:ext cx="5867400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4500">
              <a:latin typeface="Arial Black"/>
              <a:cs typeface="Segoe UI"/>
            </a:endParaRPr>
          </a:p>
          <a:p>
            <a:pPr algn="ctr"/>
            <a:r>
              <a:rPr lang="en-US" sz="4500">
                <a:latin typeface="Arial Black"/>
                <a:cs typeface="Segoe UI"/>
              </a:rPr>
              <a:t>Jasmine Alvizures</a:t>
            </a:r>
          </a:p>
          <a:p>
            <a:pPr algn="ctr"/>
            <a:endParaRPr lang="en-US" sz="4500">
              <a:latin typeface="Arial Black"/>
              <a:cs typeface="Segoe UI"/>
            </a:endParaRPr>
          </a:p>
          <a:p>
            <a:pPr algn="ctr"/>
            <a:r>
              <a:rPr lang="en-US" sz="4500">
                <a:latin typeface="Arial Black"/>
                <a:cs typeface="Segoe UI"/>
              </a:rPr>
              <a:t>Mrs. Johnson ​</a:t>
            </a:r>
            <a:endParaRPr lang="en-US"/>
          </a:p>
          <a:p>
            <a:pPr algn="ctr"/>
            <a:r>
              <a:rPr lang="en-US" sz="4500">
                <a:latin typeface="Arial Black"/>
                <a:cs typeface="Segoe UI"/>
              </a:rPr>
              <a:t>​​​</a:t>
            </a:r>
          </a:p>
          <a:p>
            <a:pPr algn="ctr"/>
            <a:r>
              <a:rPr lang="en-US" sz="4500">
                <a:latin typeface="Arial Black"/>
                <a:cs typeface="Segoe UI"/>
              </a:rPr>
              <a:t>Grade 4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9C4A109-858D-961B-6098-7FFE54FD7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0300" y="87198"/>
            <a:ext cx="4495800" cy="645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30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ainbow in the sky&#10;&#10;Description automatically generated">
            <a:extLst>
              <a:ext uri="{FF2B5EF4-FFF2-40B4-BE49-F238E27FC236}">
                <a16:creationId xmlns:a16="http://schemas.microsoft.com/office/drawing/2014/main" id="{8787C057-5C4A-6B41-BB1F-8F4AB7FA0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716" b="1680"/>
          <a:stretch/>
        </p:blipFill>
        <p:spPr>
          <a:xfrm>
            <a:off x="-1" y="1"/>
            <a:ext cx="12192000" cy="6068290"/>
          </a:xfrm>
          <a:prstGeom prst="rect">
            <a:avLst/>
          </a:prstGeom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8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B2D195-57F0-F217-D857-6AC89D5D0F25}"/>
              </a:ext>
            </a:extLst>
          </p:cNvPr>
          <p:cNvSpPr txBox="1"/>
          <p:nvPr/>
        </p:nvSpPr>
        <p:spPr>
          <a:xfrm>
            <a:off x="647700" y="1168400"/>
            <a:ext cx="5575300" cy="35548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500" b="1">
                <a:latin typeface="Arial Black"/>
                <a:cs typeface="Segoe UI"/>
              </a:rPr>
              <a:t>Joadana Seme</a:t>
            </a:r>
            <a:endParaRPr lang="en-US" sz="4500" b="1" dirty="0">
              <a:latin typeface="Arial Black"/>
              <a:cs typeface="Segoe UI"/>
            </a:endParaRPr>
          </a:p>
          <a:p>
            <a:pPr algn="ctr"/>
            <a:endParaRPr lang="en-US" sz="4500" b="1" dirty="0">
              <a:latin typeface="Arial Black"/>
              <a:cs typeface="Segoe UI"/>
            </a:endParaRPr>
          </a:p>
          <a:p>
            <a:pPr algn="ctr"/>
            <a:r>
              <a:rPr lang="en-US" sz="4500" b="1" dirty="0">
                <a:latin typeface="Arial Black"/>
                <a:cs typeface="Segoe UI"/>
              </a:rPr>
              <a:t>Mr. Cole </a:t>
            </a:r>
            <a:r>
              <a:rPr lang="en-US" sz="4500" dirty="0">
                <a:latin typeface="Arial Black"/>
                <a:cs typeface="Segoe UI"/>
              </a:rPr>
              <a:t> ​</a:t>
            </a:r>
            <a:endParaRPr lang="en-US" dirty="0"/>
          </a:p>
          <a:p>
            <a:pPr algn="ctr"/>
            <a:r>
              <a:rPr lang="en-US" sz="4500" b="1" dirty="0">
                <a:latin typeface="Arial Black"/>
                <a:cs typeface="Segoe UI"/>
              </a:rPr>
              <a:t>​</a:t>
            </a:r>
            <a:r>
              <a:rPr lang="en-US" sz="4500" dirty="0">
                <a:latin typeface="Arial Black"/>
                <a:cs typeface="Segoe UI"/>
              </a:rPr>
              <a:t>​​</a:t>
            </a:r>
          </a:p>
          <a:p>
            <a:pPr algn="ctr"/>
            <a:r>
              <a:rPr lang="en-US" sz="4500" b="1" dirty="0">
                <a:latin typeface="Arial Black"/>
                <a:cs typeface="Segoe UI"/>
              </a:rPr>
              <a:t>Grade 4</a:t>
            </a:r>
          </a:p>
        </p:txBody>
      </p:sp>
      <p:pic>
        <p:nvPicPr>
          <p:cNvPr id="3" name="Picture 3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B7E3A1CE-0910-6319-780A-A6D60774B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5668" y="115643"/>
            <a:ext cx="4623619" cy="662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24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ainbow in the sky&#10;&#10;Description automatically generated">
            <a:extLst>
              <a:ext uri="{FF2B5EF4-FFF2-40B4-BE49-F238E27FC236}">
                <a16:creationId xmlns:a16="http://schemas.microsoft.com/office/drawing/2014/main" id="{8787C057-5C4A-6B41-BB1F-8F4AB7FA0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716" b="1680"/>
          <a:stretch/>
        </p:blipFill>
        <p:spPr>
          <a:xfrm>
            <a:off x="-1" y="1"/>
            <a:ext cx="12192000" cy="6068290"/>
          </a:xfrm>
          <a:prstGeom prst="rect">
            <a:avLst/>
          </a:prstGeom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8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3739DA71-4FF8-0A50-DE65-1223C43B7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700" y="100889"/>
            <a:ext cx="8737600" cy="2008022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162797D-2A2C-F865-2ADB-893E2BBF35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1500" y="2197363"/>
            <a:ext cx="5600700" cy="295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94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ainbow in the sky&#10;&#10;Description automatically generated">
            <a:extLst>
              <a:ext uri="{FF2B5EF4-FFF2-40B4-BE49-F238E27FC236}">
                <a16:creationId xmlns:a16="http://schemas.microsoft.com/office/drawing/2014/main" id="{8787C057-5C4A-6B41-BB1F-8F4AB7FA0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716" b="1680"/>
          <a:stretch/>
        </p:blipFill>
        <p:spPr>
          <a:xfrm>
            <a:off x="-1" y="1"/>
            <a:ext cx="12192000" cy="6068290"/>
          </a:xfrm>
          <a:prstGeom prst="rect">
            <a:avLst/>
          </a:prstGeom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8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F5AC8995-475D-7C28-ECB0-FE3F99A72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500" y="2362642"/>
            <a:ext cx="4622800" cy="3974216"/>
          </a:xfrm>
          <a:prstGeom prst="rect">
            <a:avLst/>
          </a:prstGeom>
        </p:spPr>
      </p:pic>
      <p:pic>
        <p:nvPicPr>
          <p:cNvPr id="3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0798C1D-17F4-AC86-0FF4-1CDF6FA109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7600" y="65089"/>
            <a:ext cx="7759700" cy="221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05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ainbow in the sky&#10;&#10;Description automatically generated">
            <a:extLst>
              <a:ext uri="{FF2B5EF4-FFF2-40B4-BE49-F238E27FC236}">
                <a16:creationId xmlns:a16="http://schemas.microsoft.com/office/drawing/2014/main" id="{8787C057-5C4A-6B41-BB1F-8F4AB7FA0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716" b="1680"/>
          <a:stretch/>
        </p:blipFill>
        <p:spPr>
          <a:xfrm>
            <a:off x="-1" y="1"/>
            <a:ext cx="12192000" cy="6068290"/>
          </a:xfrm>
          <a:prstGeom prst="rect">
            <a:avLst/>
          </a:prstGeom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8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16BCE8D-C064-58AB-B7B3-D4A203EC9F85}"/>
              </a:ext>
            </a:extLst>
          </p:cNvPr>
          <p:cNvSpPr txBox="1"/>
          <p:nvPr/>
        </p:nvSpPr>
        <p:spPr>
          <a:xfrm>
            <a:off x="5549900" y="1574800"/>
            <a:ext cx="6362700" cy="21698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500" b="1">
                <a:latin typeface="Arial Black"/>
                <a:cs typeface="Segoe UI"/>
              </a:rPr>
              <a:t>Mrs. </a:t>
            </a:r>
            <a:r>
              <a:rPr lang="en-US" sz="4500" b="1" err="1">
                <a:latin typeface="Arial Black"/>
                <a:cs typeface="Segoe UI"/>
              </a:rPr>
              <a:t>Donnangelo</a:t>
            </a:r>
            <a:r>
              <a:rPr lang="en-US" sz="4500" b="1">
                <a:latin typeface="Arial Black"/>
                <a:cs typeface="Segoe UI"/>
              </a:rPr>
              <a:t>​</a:t>
            </a:r>
          </a:p>
          <a:p>
            <a:pPr algn="ctr"/>
            <a:r>
              <a:rPr lang="en-US" sz="4500" b="1">
                <a:latin typeface="Arial Black"/>
                <a:cs typeface="Segoe UI"/>
              </a:rPr>
              <a:t>​</a:t>
            </a:r>
          </a:p>
          <a:p>
            <a:pPr algn="ctr"/>
            <a:r>
              <a:rPr lang="en-US" sz="4500" b="1">
                <a:latin typeface="Arial Black"/>
                <a:cs typeface="Segoe UI"/>
              </a:rPr>
              <a:t>Grade 5​​​</a:t>
            </a:r>
          </a:p>
        </p:txBody>
      </p:sp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F10D0E82-C52D-1DD9-160A-5C953A73A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438" y="5411"/>
            <a:ext cx="4626633" cy="670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55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ainbow in the sky&#10;&#10;Description automatically generated">
            <a:extLst>
              <a:ext uri="{FF2B5EF4-FFF2-40B4-BE49-F238E27FC236}">
                <a16:creationId xmlns:a16="http://schemas.microsoft.com/office/drawing/2014/main" id="{8787C057-5C4A-6B41-BB1F-8F4AB7FA0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716" b="1680"/>
          <a:stretch/>
        </p:blipFill>
        <p:spPr>
          <a:xfrm>
            <a:off x="63499" y="-12699"/>
            <a:ext cx="12192000" cy="6068290"/>
          </a:xfrm>
          <a:prstGeom prst="rect">
            <a:avLst/>
          </a:prstGeom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8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249424C-F4DE-2FB1-7772-FB6484C02614}"/>
              </a:ext>
            </a:extLst>
          </p:cNvPr>
          <p:cNvSpPr txBox="1"/>
          <p:nvPr/>
        </p:nvSpPr>
        <p:spPr>
          <a:xfrm>
            <a:off x="5829300" y="393700"/>
            <a:ext cx="5613400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500" b="1">
                <a:latin typeface="Arial Black"/>
                <a:cs typeface="Segoe UI"/>
              </a:rPr>
              <a:t>​</a:t>
            </a:r>
          </a:p>
          <a:p>
            <a:pPr algn="ctr"/>
            <a:r>
              <a:rPr lang="en-US" sz="4500" b="1">
                <a:latin typeface="Arial Black"/>
                <a:cs typeface="Segoe UI"/>
              </a:rPr>
              <a:t>​​Samuel Scott</a:t>
            </a:r>
          </a:p>
          <a:p>
            <a:pPr algn="ctr"/>
            <a:r>
              <a:rPr lang="en-US" sz="4500" b="1">
                <a:latin typeface="Arial Black"/>
                <a:cs typeface="Segoe UI"/>
              </a:rPr>
              <a:t>​</a:t>
            </a:r>
          </a:p>
          <a:p>
            <a:pPr algn="ctr"/>
            <a:r>
              <a:rPr lang="en-US" sz="4500" b="1">
                <a:latin typeface="Arial Black"/>
                <a:cs typeface="Segoe UI"/>
              </a:rPr>
              <a:t>Ms. Verene ​</a:t>
            </a:r>
          </a:p>
          <a:p>
            <a:pPr algn="ctr"/>
            <a:r>
              <a:rPr lang="en-US" sz="4500" b="1">
                <a:latin typeface="Arial Black"/>
                <a:cs typeface="Segoe UI"/>
              </a:rPr>
              <a:t>​</a:t>
            </a:r>
          </a:p>
          <a:p>
            <a:pPr algn="ctr"/>
            <a:r>
              <a:rPr lang="en-US" sz="4500" b="1">
                <a:latin typeface="Arial Black"/>
                <a:cs typeface="Segoe UI"/>
              </a:rPr>
              <a:t>Grade 5​</a:t>
            </a:r>
          </a:p>
        </p:txBody>
      </p:sp>
      <p:pic>
        <p:nvPicPr>
          <p:cNvPr id="4" name="Picture 5" descr="A picture containing text, newspaper, screenshot, receipt&#10;&#10;Description automatically generated">
            <a:extLst>
              <a:ext uri="{FF2B5EF4-FFF2-40B4-BE49-F238E27FC236}">
                <a16:creationId xmlns:a16="http://schemas.microsoft.com/office/drawing/2014/main" id="{1B7A8761-1A33-D3D4-294A-021A31299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63" y="-6350"/>
            <a:ext cx="4638675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9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ainbow in the sky&#10;&#10;Description automatically generated">
            <a:extLst>
              <a:ext uri="{FF2B5EF4-FFF2-40B4-BE49-F238E27FC236}">
                <a16:creationId xmlns:a16="http://schemas.microsoft.com/office/drawing/2014/main" id="{8787C057-5C4A-6B41-BB1F-8F4AB7FA0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716" b="1680"/>
          <a:stretch/>
        </p:blipFill>
        <p:spPr>
          <a:xfrm>
            <a:off x="-1" y="1"/>
            <a:ext cx="12192000" cy="6068290"/>
          </a:xfrm>
          <a:prstGeom prst="rect">
            <a:avLst/>
          </a:prstGeom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8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249424C-F4DE-2FB1-7772-FB6484C02614}"/>
              </a:ext>
            </a:extLst>
          </p:cNvPr>
          <p:cNvSpPr txBox="1"/>
          <p:nvPr/>
        </p:nvSpPr>
        <p:spPr>
          <a:xfrm>
            <a:off x="6025356" y="92074"/>
            <a:ext cx="5601494" cy="49398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500" b="1">
                <a:latin typeface="Arial Black"/>
                <a:cs typeface="Segoe UI"/>
              </a:rPr>
              <a:t>​</a:t>
            </a:r>
          </a:p>
          <a:p>
            <a:pPr algn="ctr"/>
            <a:r>
              <a:rPr lang="en-US" sz="4500" b="1">
                <a:latin typeface="Arial Black"/>
                <a:cs typeface="Segoe UI"/>
              </a:rPr>
              <a:t>​​</a:t>
            </a:r>
          </a:p>
          <a:p>
            <a:pPr algn="ctr"/>
            <a:r>
              <a:rPr lang="en-US" sz="4500" b="1">
                <a:latin typeface="Arial Black"/>
                <a:cs typeface="Segoe UI"/>
              </a:rPr>
              <a:t>​Emelyn Jimenez</a:t>
            </a:r>
          </a:p>
          <a:p>
            <a:pPr algn="ctr"/>
            <a:endParaRPr lang="en-US" sz="4500" b="1">
              <a:latin typeface="Arial Black"/>
              <a:cs typeface="Segoe UI"/>
            </a:endParaRPr>
          </a:p>
          <a:p>
            <a:pPr algn="ctr"/>
            <a:r>
              <a:rPr lang="en-US" sz="4500" b="1">
                <a:latin typeface="Arial Black"/>
                <a:cs typeface="Segoe UI"/>
              </a:rPr>
              <a:t>Ms. Vazquez</a:t>
            </a:r>
          </a:p>
          <a:p>
            <a:pPr algn="ctr"/>
            <a:r>
              <a:rPr lang="en-US" sz="4500" b="1">
                <a:latin typeface="Arial Black"/>
                <a:cs typeface="Segoe UI"/>
              </a:rPr>
              <a:t>​</a:t>
            </a:r>
          </a:p>
          <a:p>
            <a:pPr algn="ctr"/>
            <a:r>
              <a:rPr lang="en-US" sz="4500" b="1">
                <a:latin typeface="Arial Black"/>
                <a:cs typeface="Segoe UI"/>
              </a:rPr>
              <a:t>Grade 5​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0141332-76BF-E687-45B1-C318B5674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" y="97225"/>
            <a:ext cx="4541043" cy="666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01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ainbow in the sky&#10;&#10;Description automatically generated">
            <a:extLst>
              <a:ext uri="{FF2B5EF4-FFF2-40B4-BE49-F238E27FC236}">
                <a16:creationId xmlns:a16="http://schemas.microsoft.com/office/drawing/2014/main" id="{8787C057-5C4A-6B41-BB1F-8F4AB7FA0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716" b="1680"/>
          <a:stretch/>
        </p:blipFill>
        <p:spPr>
          <a:xfrm>
            <a:off x="-1" y="1"/>
            <a:ext cx="12192000" cy="6068290"/>
          </a:xfrm>
          <a:prstGeom prst="rect">
            <a:avLst/>
          </a:prstGeom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8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EC02D7-8F6D-8622-0BB8-05F31FAF9614}"/>
              </a:ext>
            </a:extLst>
          </p:cNvPr>
          <p:cNvSpPr txBox="1"/>
          <p:nvPr/>
        </p:nvSpPr>
        <p:spPr>
          <a:xfrm>
            <a:off x="5829300" y="825500"/>
            <a:ext cx="6096000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500" b="1" dirty="0">
                <a:latin typeface="Arial Black"/>
                <a:cs typeface="Segoe UI"/>
              </a:rPr>
              <a:t>​</a:t>
            </a:r>
          </a:p>
          <a:p>
            <a:pPr algn="ctr"/>
            <a:r>
              <a:rPr lang="en-US" sz="4500" b="1" dirty="0">
                <a:latin typeface="Arial Black"/>
                <a:cs typeface="Segoe UI"/>
              </a:rPr>
              <a:t>​​Valerie Jaramillo</a:t>
            </a:r>
          </a:p>
          <a:p>
            <a:pPr algn="ctr"/>
            <a:endParaRPr lang="en-US" sz="4500" b="1" dirty="0">
              <a:latin typeface="Arial Black"/>
              <a:cs typeface="Segoe UI"/>
            </a:endParaRPr>
          </a:p>
          <a:p>
            <a:pPr algn="ctr"/>
            <a:r>
              <a:rPr lang="en-US" sz="4500" b="1" dirty="0">
                <a:latin typeface="Arial Black"/>
                <a:cs typeface="Segoe UI"/>
              </a:rPr>
              <a:t>Mrs. Muhammad  ​</a:t>
            </a:r>
            <a:endParaRPr lang="en-US">
              <a:cs typeface="Calibri"/>
            </a:endParaRPr>
          </a:p>
          <a:p>
            <a:pPr algn="ctr"/>
            <a:r>
              <a:rPr lang="en-US" sz="4500" b="1" dirty="0">
                <a:latin typeface="Arial Black"/>
                <a:cs typeface="Segoe UI"/>
              </a:rPr>
              <a:t>and ​</a:t>
            </a:r>
          </a:p>
          <a:p>
            <a:pPr algn="ctr"/>
            <a:r>
              <a:rPr lang="en-US" sz="4500" b="1" dirty="0">
                <a:latin typeface="Arial Black"/>
                <a:cs typeface="Segoe UI"/>
              </a:rPr>
              <a:t>Ms. </a:t>
            </a:r>
            <a:r>
              <a:rPr lang="en-US" sz="4500" b="1" dirty="0" err="1">
                <a:latin typeface="Arial Black"/>
                <a:cs typeface="Segoe UI"/>
              </a:rPr>
              <a:t>Vogelfang</a:t>
            </a:r>
            <a:r>
              <a:rPr lang="en-US" sz="4500" b="1" dirty="0">
                <a:latin typeface="Arial Black"/>
                <a:cs typeface="Segoe UI"/>
              </a:rPr>
              <a:t> ​</a:t>
            </a:r>
          </a:p>
          <a:p>
            <a:pPr algn="ctr"/>
            <a:r>
              <a:rPr lang="en-US" sz="4500" b="1" dirty="0">
                <a:cs typeface="Segoe UI"/>
              </a:rPr>
              <a:t>​</a:t>
            </a:r>
            <a:endParaRPr lang="en-US" sz="4500" b="1" dirty="0">
              <a:ea typeface="Calibri"/>
              <a:cs typeface="Segoe UI"/>
            </a:endParaRPr>
          </a:p>
          <a:p>
            <a:pPr algn="ctr"/>
            <a:r>
              <a:rPr lang="en-US" sz="4500" b="1" dirty="0">
                <a:latin typeface="Arial Black"/>
                <a:cs typeface="Segoe UI"/>
              </a:rPr>
              <a:t>​​Grade ​5​</a:t>
            </a:r>
          </a:p>
        </p:txBody>
      </p:sp>
      <p:pic>
        <p:nvPicPr>
          <p:cNvPr id="3" name="Picture 3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19C48811-BDEA-1930-4DB8-2CEF83945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78" y="94913"/>
            <a:ext cx="4583501" cy="676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67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ainbow in the sky&#10;&#10;Description automatically generated">
            <a:extLst>
              <a:ext uri="{FF2B5EF4-FFF2-40B4-BE49-F238E27FC236}">
                <a16:creationId xmlns:a16="http://schemas.microsoft.com/office/drawing/2014/main" id="{8787C057-5C4A-6B41-BB1F-8F4AB7FA0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716" b="1680"/>
          <a:stretch/>
        </p:blipFill>
        <p:spPr>
          <a:xfrm>
            <a:off x="-1" y="1"/>
            <a:ext cx="12192000" cy="6068290"/>
          </a:xfrm>
          <a:prstGeom prst="rect">
            <a:avLst/>
          </a:prstGeom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8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EFD16D57-F4CC-49CD-69AE-FC6FB80E4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200" y="1585468"/>
            <a:ext cx="5803900" cy="32298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A6AFFE-E9EF-EB56-95F6-D6F6F7058C15}"/>
              </a:ext>
            </a:extLst>
          </p:cNvPr>
          <p:cNvSpPr txBox="1"/>
          <p:nvPr/>
        </p:nvSpPr>
        <p:spPr>
          <a:xfrm>
            <a:off x="457200" y="2336800"/>
            <a:ext cx="43307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500">
                <a:latin typeface="Arial Black"/>
                <a:cs typeface="Segoe UI"/>
              </a:rPr>
              <a:t>Teacher: ​</a:t>
            </a:r>
          </a:p>
          <a:p>
            <a:pPr algn="ctr"/>
            <a:r>
              <a:rPr lang="en-US" sz="4500">
                <a:latin typeface="Arial Black"/>
                <a:cs typeface="Segoe UI"/>
              </a:rPr>
              <a:t>Mr. Jacobs​​​</a:t>
            </a:r>
          </a:p>
        </p:txBody>
      </p:sp>
    </p:spTree>
    <p:extLst>
      <p:ext uri="{BB962C8B-B14F-4D97-AF65-F5344CB8AC3E}">
        <p14:creationId xmlns:p14="http://schemas.microsoft.com/office/powerpoint/2010/main" val="1977870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ainbow in the sky&#10;&#10;Description automatically generated">
            <a:extLst>
              <a:ext uri="{FF2B5EF4-FFF2-40B4-BE49-F238E27FC236}">
                <a16:creationId xmlns:a16="http://schemas.microsoft.com/office/drawing/2014/main" id="{8787C057-5C4A-6B41-BB1F-8F4AB7FA0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716" b="1680"/>
          <a:stretch/>
        </p:blipFill>
        <p:spPr>
          <a:xfrm>
            <a:off x="-1" y="1"/>
            <a:ext cx="12192000" cy="6068290"/>
          </a:xfrm>
          <a:prstGeom prst="rect">
            <a:avLst/>
          </a:prstGeom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8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1DEE810-2733-3677-7629-47134F1AEFA3}"/>
              </a:ext>
            </a:extLst>
          </p:cNvPr>
          <p:cNvSpPr txBox="1"/>
          <p:nvPr/>
        </p:nvSpPr>
        <p:spPr>
          <a:xfrm>
            <a:off x="5321300" y="304800"/>
            <a:ext cx="6794500" cy="21698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500">
                <a:latin typeface="Arial Black"/>
              </a:rPr>
              <a:t>Physical Education​​​</a:t>
            </a:r>
            <a:br>
              <a:rPr lang="en-US" sz="4500">
                <a:latin typeface="Arial Black"/>
              </a:rPr>
            </a:br>
            <a:r>
              <a:rPr lang="en-US" sz="4500">
                <a:latin typeface="Arial Black"/>
              </a:rPr>
              <a:t>Students of the Month​​​</a:t>
            </a:r>
            <a:endParaRPr lang="en-US" sz="4500">
              <a:latin typeface="Arial Black"/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29C2D8-63DB-8540-7CAB-252F424276A6}"/>
              </a:ext>
            </a:extLst>
          </p:cNvPr>
          <p:cNvSpPr txBox="1"/>
          <p:nvPr/>
        </p:nvSpPr>
        <p:spPr>
          <a:xfrm>
            <a:off x="419100" y="2565400"/>
            <a:ext cx="10147300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sz="3000">
                <a:latin typeface="Arial Black bold"/>
                <a:cs typeface="Arial"/>
              </a:rPr>
              <a:t>1st Grade:​ Matt Matamoros</a:t>
            </a:r>
          </a:p>
          <a:p>
            <a:pPr>
              <a:buChar char="•"/>
            </a:pPr>
            <a:endParaRPr lang="en-US" sz="3000">
              <a:latin typeface="Arial Black bold"/>
              <a:cs typeface="Arial"/>
            </a:endParaRPr>
          </a:p>
          <a:p>
            <a:pPr>
              <a:buChar char="•"/>
            </a:pPr>
            <a:r>
              <a:rPr lang="en-US" sz="3000">
                <a:latin typeface="Arial Black bold"/>
                <a:cs typeface="Arial"/>
              </a:rPr>
              <a:t>2nd Grade: ​Eshal Husain</a:t>
            </a:r>
          </a:p>
          <a:p>
            <a:pPr>
              <a:buChar char="•"/>
            </a:pPr>
            <a:endParaRPr lang="en-US" sz="3000">
              <a:latin typeface="Arial Black bold"/>
              <a:cs typeface="Arial"/>
            </a:endParaRPr>
          </a:p>
          <a:p>
            <a:pPr>
              <a:buChar char="•"/>
            </a:pPr>
            <a:r>
              <a:rPr lang="en-US" sz="3000">
                <a:latin typeface="Arial Black bold"/>
                <a:cs typeface="Arial"/>
              </a:rPr>
              <a:t>​3rd Grade:​ James Rivas Lanza</a:t>
            </a:r>
          </a:p>
          <a:p>
            <a:pPr>
              <a:buChar char="•"/>
            </a:pPr>
            <a:endParaRPr lang="en-US" sz="3000">
              <a:latin typeface="Arial Black bold"/>
              <a:cs typeface="Arial"/>
            </a:endParaRPr>
          </a:p>
          <a:p>
            <a:pPr>
              <a:buChar char="•"/>
            </a:pPr>
            <a:r>
              <a:rPr lang="en-US" sz="3000">
                <a:latin typeface="Arial Black bold"/>
                <a:cs typeface="Arial"/>
              </a:rPr>
              <a:t>4th Grade: ​​Jermere </a:t>
            </a:r>
            <a:r>
              <a:rPr lang="en-US" sz="3000" err="1">
                <a:latin typeface="Arial Black bold"/>
                <a:cs typeface="Arial"/>
              </a:rPr>
              <a:t>Clinkscaleas</a:t>
            </a:r>
            <a:endParaRPr lang="en-US" sz="3000">
              <a:latin typeface="Arial Black bold"/>
              <a:cs typeface="Arial"/>
            </a:endParaRPr>
          </a:p>
          <a:p>
            <a:pPr>
              <a:buChar char="•"/>
            </a:pPr>
            <a:endParaRPr lang="en-US" sz="3000">
              <a:latin typeface="Arial Black bold"/>
              <a:cs typeface="Arial"/>
            </a:endParaRPr>
          </a:p>
          <a:p>
            <a:pPr>
              <a:buChar char="•"/>
            </a:pPr>
            <a:r>
              <a:rPr lang="en-US" sz="3000">
                <a:latin typeface="Arial Black bold"/>
                <a:cs typeface="Arial"/>
              </a:rPr>
              <a:t>​5th Grade: ​Diego Martinez Aparicio</a:t>
            </a:r>
            <a:endParaRPr lang="en-US" sz="3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9535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ainbow in the sky&#10;&#10;Description automatically generated">
            <a:extLst>
              <a:ext uri="{FF2B5EF4-FFF2-40B4-BE49-F238E27FC236}">
                <a16:creationId xmlns:a16="http://schemas.microsoft.com/office/drawing/2014/main" id="{8787C057-5C4A-6B41-BB1F-8F4AB7FA0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716" b="1680"/>
          <a:stretch/>
        </p:blipFill>
        <p:spPr>
          <a:xfrm>
            <a:off x="36285" y="199572"/>
            <a:ext cx="12192000" cy="6068290"/>
          </a:xfrm>
          <a:prstGeom prst="rect">
            <a:avLst/>
          </a:prstGeom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8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53E296C-8F1F-E35F-8A0D-1EEAF7654670}"/>
              </a:ext>
            </a:extLst>
          </p:cNvPr>
          <p:cNvSpPr txBox="1"/>
          <p:nvPr/>
        </p:nvSpPr>
        <p:spPr>
          <a:xfrm>
            <a:off x="-800100" y="2500086"/>
            <a:ext cx="55499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500" b="1" dirty="0">
                <a:latin typeface="Arial Black"/>
                <a:cs typeface="Segoe UI"/>
              </a:rPr>
              <a:t>Teacher: </a:t>
            </a:r>
            <a:r>
              <a:rPr lang="en-US" sz="4500" dirty="0">
                <a:latin typeface="Arial Black"/>
                <a:cs typeface="Segoe UI"/>
              </a:rPr>
              <a:t>​​</a:t>
            </a:r>
          </a:p>
          <a:p>
            <a:pPr algn="ctr"/>
            <a:r>
              <a:rPr lang="en-US" sz="4500" b="1" dirty="0">
                <a:latin typeface="Arial Black"/>
                <a:cs typeface="Segoe UI"/>
              </a:rPr>
              <a:t>Mr. Taylor</a:t>
            </a:r>
          </a:p>
        </p:txBody>
      </p:sp>
      <p:pic>
        <p:nvPicPr>
          <p:cNvPr id="6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94D9D60C-C4F2-C46A-74E8-8F4D92AA4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080" y="1491343"/>
            <a:ext cx="4283982" cy="427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84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ainbow in the sky&#10;&#10;Description automatically generated">
            <a:extLst>
              <a:ext uri="{FF2B5EF4-FFF2-40B4-BE49-F238E27FC236}">
                <a16:creationId xmlns:a16="http://schemas.microsoft.com/office/drawing/2014/main" id="{8787C057-5C4A-6B41-BB1F-8F4AB7FA0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716" b="1680"/>
          <a:stretch/>
        </p:blipFill>
        <p:spPr>
          <a:xfrm>
            <a:off x="-1" y="1"/>
            <a:ext cx="12192000" cy="6068290"/>
          </a:xfrm>
          <a:prstGeom prst="rect">
            <a:avLst/>
          </a:prstGeom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8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1DEE810-2733-3677-7629-47134F1AEFA3}"/>
              </a:ext>
            </a:extLst>
          </p:cNvPr>
          <p:cNvSpPr txBox="1"/>
          <p:nvPr/>
        </p:nvSpPr>
        <p:spPr>
          <a:xfrm>
            <a:off x="2119086" y="123371"/>
            <a:ext cx="6794500" cy="21698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500" dirty="0">
                <a:latin typeface="Arial Black"/>
              </a:rPr>
              <a:t>Music​​​</a:t>
            </a:r>
            <a:br>
              <a:rPr lang="en-US" sz="4500" dirty="0">
                <a:latin typeface="Arial Black"/>
              </a:rPr>
            </a:br>
            <a:r>
              <a:rPr lang="en-US" sz="4500" dirty="0">
                <a:latin typeface="Arial Black"/>
              </a:rPr>
              <a:t>Students of the Month​​​</a:t>
            </a:r>
            <a:endParaRPr lang="en-US" sz="4500" dirty="0">
              <a:latin typeface="Arial Black"/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29C2D8-63DB-8540-7CAB-252F424276A6}"/>
              </a:ext>
            </a:extLst>
          </p:cNvPr>
          <p:cNvSpPr txBox="1"/>
          <p:nvPr/>
        </p:nvSpPr>
        <p:spPr>
          <a:xfrm>
            <a:off x="419100" y="2565400"/>
            <a:ext cx="1014730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endParaRPr lang="en-US" sz="3000" dirty="0">
              <a:latin typeface="Arial Black bold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55C19-6255-E417-7E3F-BAC4D3C55EC7}"/>
              </a:ext>
            </a:extLst>
          </p:cNvPr>
          <p:cNvSpPr txBox="1"/>
          <p:nvPr/>
        </p:nvSpPr>
        <p:spPr>
          <a:xfrm>
            <a:off x="2855686" y="2420258"/>
            <a:ext cx="6770914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rgbClr val="201F1E"/>
                </a:solidFill>
                <a:latin typeface="Segoe UI"/>
                <a:cs typeface="Segoe UI"/>
              </a:rPr>
              <a:t>1st - Alisson Antunez</a:t>
            </a:r>
            <a:br>
              <a:rPr lang="en-US" sz="4000" dirty="0"/>
            </a:br>
            <a:r>
              <a:rPr lang="en-US" sz="4000" dirty="0">
                <a:solidFill>
                  <a:srgbClr val="201F1E"/>
                </a:solidFill>
                <a:latin typeface="Segoe UI"/>
                <a:cs typeface="Segoe UI"/>
              </a:rPr>
              <a:t>2nd - Jonathan Ulloa</a:t>
            </a:r>
            <a:br>
              <a:rPr lang="en-US" sz="4000" dirty="0"/>
            </a:br>
            <a:r>
              <a:rPr lang="en-US" sz="4000" dirty="0">
                <a:solidFill>
                  <a:srgbClr val="201F1E"/>
                </a:solidFill>
                <a:latin typeface="Segoe UI"/>
                <a:cs typeface="Segoe UI"/>
              </a:rPr>
              <a:t>3rd - Dayli Miranda</a:t>
            </a:r>
            <a:br>
              <a:rPr lang="en-US" sz="4000" dirty="0"/>
            </a:br>
            <a:r>
              <a:rPr lang="en-US" sz="4000" dirty="0">
                <a:solidFill>
                  <a:srgbClr val="201F1E"/>
                </a:solidFill>
                <a:latin typeface="Segoe UI"/>
                <a:cs typeface="Segoe UI"/>
              </a:rPr>
              <a:t>4th - Alessandra Ramos</a:t>
            </a:r>
            <a:br>
              <a:rPr lang="en-US" sz="4000" dirty="0"/>
            </a:br>
            <a:r>
              <a:rPr lang="en-US" sz="4000" dirty="0">
                <a:solidFill>
                  <a:srgbClr val="201F1E"/>
                </a:solidFill>
                <a:latin typeface="Segoe UI"/>
                <a:cs typeface="Segoe UI"/>
              </a:rPr>
              <a:t>5th - Johann Villatoro-Paz</a:t>
            </a:r>
            <a:endParaRPr lang="en-US" sz="4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4331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ainbow in the sky&#10;&#10;Description automatically generated">
            <a:extLst>
              <a:ext uri="{FF2B5EF4-FFF2-40B4-BE49-F238E27FC236}">
                <a16:creationId xmlns:a16="http://schemas.microsoft.com/office/drawing/2014/main" id="{8787C057-5C4A-6B41-BB1F-8F4AB7FA0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716" b="1680"/>
          <a:stretch/>
        </p:blipFill>
        <p:spPr>
          <a:xfrm>
            <a:off x="-1" y="1"/>
            <a:ext cx="12192000" cy="6068290"/>
          </a:xfrm>
          <a:prstGeom prst="rect">
            <a:avLst/>
          </a:prstGeom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8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" name="Picture 3">
            <a:extLst>
              <a:ext uri="{FF2B5EF4-FFF2-40B4-BE49-F238E27FC236}">
                <a16:creationId xmlns:a16="http://schemas.microsoft.com/office/drawing/2014/main" id="{1CCC807C-1D85-A5E9-746A-ACC868A17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" y="1346862"/>
            <a:ext cx="4051300" cy="35673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3E296C-8F1F-E35F-8A0D-1EEAF7654670}"/>
              </a:ext>
            </a:extLst>
          </p:cNvPr>
          <p:cNvSpPr txBox="1"/>
          <p:nvPr/>
        </p:nvSpPr>
        <p:spPr>
          <a:xfrm>
            <a:off x="5613400" y="1892300"/>
            <a:ext cx="55499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500" b="1">
                <a:latin typeface="Arial Black"/>
                <a:cs typeface="Segoe UI"/>
              </a:rPr>
              <a:t>Teacher: </a:t>
            </a:r>
            <a:r>
              <a:rPr lang="en-US" sz="4500">
                <a:latin typeface="Arial Black"/>
                <a:cs typeface="Segoe UI"/>
              </a:rPr>
              <a:t>​​</a:t>
            </a:r>
          </a:p>
          <a:p>
            <a:pPr algn="ctr"/>
            <a:r>
              <a:rPr lang="en-US" sz="4500" b="1">
                <a:latin typeface="Arial Black"/>
                <a:cs typeface="Segoe UI"/>
              </a:rPr>
              <a:t>Mrs. Randazzo</a:t>
            </a:r>
          </a:p>
        </p:txBody>
      </p:sp>
    </p:spTree>
    <p:extLst>
      <p:ext uri="{BB962C8B-B14F-4D97-AF65-F5344CB8AC3E}">
        <p14:creationId xmlns:p14="http://schemas.microsoft.com/office/powerpoint/2010/main" val="867626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ainbow in the sky&#10;&#10;Description automatically generated">
            <a:extLst>
              <a:ext uri="{FF2B5EF4-FFF2-40B4-BE49-F238E27FC236}">
                <a16:creationId xmlns:a16="http://schemas.microsoft.com/office/drawing/2014/main" id="{8787C057-5C4A-6B41-BB1F-8F4AB7FA0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716" b="1680"/>
          <a:stretch/>
        </p:blipFill>
        <p:spPr>
          <a:xfrm>
            <a:off x="-1" y="1"/>
            <a:ext cx="12192000" cy="6068290"/>
          </a:xfrm>
          <a:prstGeom prst="rect">
            <a:avLst/>
          </a:prstGeom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8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79F571E3-2FE6-1ECF-25AC-CF605B40A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738" y="501091"/>
            <a:ext cx="9155985" cy="538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ainbow in the sky&#10;&#10;Description automatically generated">
            <a:extLst>
              <a:ext uri="{FF2B5EF4-FFF2-40B4-BE49-F238E27FC236}">
                <a16:creationId xmlns:a16="http://schemas.microsoft.com/office/drawing/2014/main" id="{8787C057-5C4A-6B41-BB1F-8F4AB7FA0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716" b="1680"/>
          <a:stretch/>
        </p:blipFill>
        <p:spPr>
          <a:xfrm>
            <a:off x="-1" y="1"/>
            <a:ext cx="12192000" cy="6068290"/>
          </a:xfrm>
          <a:prstGeom prst="rect">
            <a:avLst/>
          </a:prstGeom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8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E1D0DC5-52AF-912A-CDE2-74BC2D03D832}"/>
              </a:ext>
            </a:extLst>
          </p:cNvPr>
          <p:cNvSpPr txBox="1"/>
          <p:nvPr/>
        </p:nvSpPr>
        <p:spPr>
          <a:xfrm>
            <a:off x="5105400" y="1536700"/>
            <a:ext cx="7010400" cy="35548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500">
                <a:latin typeface="Arial Black"/>
                <a:cs typeface="Segoe UI"/>
              </a:rPr>
              <a:t>Royalty Fuentes</a:t>
            </a:r>
          </a:p>
          <a:p>
            <a:pPr algn="ctr"/>
            <a:endParaRPr lang="en-US" sz="4500">
              <a:latin typeface="Arial Black"/>
              <a:cs typeface="Segoe UI"/>
            </a:endParaRPr>
          </a:p>
          <a:p>
            <a:pPr algn="ctr"/>
            <a:r>
              <a:rPr lang="en-US" sz="4500">
                <a:latin typeface="Arial Black"/>
                <a:cs typeface="Segoe UI"/>
              </a:rPr>
              <a:t>Ms. Quinones ​</a:t>
            </a:r>
            <a:endParaRPr lang="en-US"/>
          </a:p>
          <a:p>
            <a:pPr algn="ctr"/>
            <a:r>
              <a:rPr lang="en-US" sz="4500">
                <a:latin typeface="Arial Black"/>
                <a:cs typeface="Segoe UI"/>
              </a:rPr>
              <a:t>​</a:t>
            </a:r>
          </a:p>
          <a:p>
            <a:pPr algn="ctr"/>
            <a:r>
              <a:rPr lang="en-US" sz="4500" b="1">
                <a:latin typeface="Arial Black"/>
                <a:cs typeface="Segoe UI"/>
              </a:rPr>
              <a:t>Grade 1</a:t>
            </a:r>
          </a:p>
        </p:txBody>
      </p:sp>
      <p:pic>
        <p:nvPicPr>
          <p:cNvPr id="3" name="Picture 3" descr="A picture containing text, newspaper, sign&#10;&#10;Description automatically generated">
            <a:extLst>
              <a:ext uri="{FF2B5EF4-FFF2-40B4-BE49-F238E27FC236}">
                <a16:creationId xmlns:a16="http://schemas.microsoft.com/office/drawing/2014/main" id="{FC50E384-23AA-617C-BF01-2082C1F90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1111"/>
            <a:ext cx="4622800" cy="663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09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ainbow in the sky&#10;&#10;Description automatically generated">
            <a:extLst>
              <a:ext uri="{FF2B5EF4-FFF2-40B4-BE49-F238E27FC236}">
                <a16:creationId xmlns:a16="http://schemas.microsoft.com/office/drawing/2014/main" id="{8787C057-5C4A-6B41-BB1F-8F4AB7FA0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716" b="1680"/>
          <a:stretch/>
        </p:blipFill>
        <p:spPr>
          <a:xfrm>
            <a:off x="-1" y="1"/>
            <a:ext cx="12192000" cy="6068290"/>
          </a:xfrm>
          <a:prstGeom prst="rect">
            <a:avLst/>
          </a:prstGeom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8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Picture 2" descr="A picture containing website&#10;&#10;Description automatically generated">
            <a:extLst>
              <a:ext uri="{FF2B5EF4-FFF2-40B4-BE49-F238E27FC236}">
                <a16:creationId xmlns:a16="http://schemas.microsoft.com/office/drawing/2014/main" id="{80EF1A1E-CE1A-271A-FB9C-A65E77866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8311" y="382101"/>
            <a:ext cx="9729626" cy="575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26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ainbow in the sky&#10;&#10;Description automatically generated">
            <a:extLst>
              <a:ext uri="{FF2B5EF4-FFF2-40B4-BE49-F238E27FC236}">
                <a16:creationId xmlns:a16="http://schemas.microsoft.com/office/drawing/2014/main" id="{8787C057-5C4A-6B41-BB1F-8F4AB7FA0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716" b="1680"/>
          <a:stretch/>
        </p:blipFill>
        <p:spPr>
          <a:xfrm>
            <a:off x="-1" y="1"/>
            <a:ext cx="12192000" cy="6068290"/>
          </a:xfrm>
          <a:prstGeom prst="rect">
            <a:avLst/>
          </a:prstGeom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8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1ECED566-998E-5CD8-909B-F5DF30083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480" y="489691"/>
            <a:ext cx="9121737" cy="550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733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ainbow in the sky&#10;&#10;Description automatically generated">
            <a:extLst>
              <a:ext uri="{FF2B5EF4-FFF2-40B4-BE49-F238E27FC236}">
                <a16:creationId xmlns:a16="http://schemas.microsoft.com/office/drawing/2014/main" id="{8787C057-5C4A-6B41-BB1F-8F4AB7FA0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716" b="1680"/>
          <a:stretch/>
        </p:blipFill>
        <p:spPr>
          <a:xfrm>
            <a:off x="-1" y="1"/>
            <a:ext cx="12192000" cy="6068290"/>
          </a:xfrm>
          <a:prstGeom prst="rect">
            <a:avLst/>
          </a:prstGeom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8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2F2E177-DD9F-FE21-CFF5-8CD9126E1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6198" y="834418"/>
            <a:ext cx="8573783" cy="510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183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ainbow in the sky&#10;&#10;Description automatically generated">
            <a:extLst>
              <a:ext uri="{FF2B5EF4-FFF2-40B4-BE49-F238E27FC236}">
                <a16:creationId xmlns:a16="http://schemas.microsoft.com/office/drawing/2014/main" id="{8787C057-5C4A-6B41-BB1F-8F4AB7FA0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716" b="1680"/>
          <a:stretch/>
        </p:blipFill>
        <p:spPr>
          <a:xfrm>
            <a:off x="-1" y="1"/>
            <a:ext cx="12192000" cy="6068290"/>
          </a:xfrm>
          <a:prstGeom prst="rect">
            <a:avLst/>
          </a:prstGeom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8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Picture 2" descr="A picture containing qr code&#10;&#10;Description automatically generated">
            <a:extLst>
              <a:ext uri="{FF2B5EF4-FFF2-40B4-BE49-F238E27FC236}">
                <a16:creationId xmlns:a16="http://schemas.microsoft.com/office/drawing/2014/main" id="{715BA017-4201-3CB5-35A1-45B565C42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457" y="522347"/>
            <a:ext cx="8864884" cy="535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505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31233-AEC6-6ED2-B9C9-B803FB611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> </a:t>
            </a:r>
            <a:r>
              <a:rPr lang="en-US" dirty="0">
                <a:latin typeface="Calibri Light"/>
                <a:cs typeface="Calibri Light"/>
              </a:rPr>
              <a:t>June 2022</a:t>
            </a:r>
            <a:br>
              <a:rPr lang="en-US" dirty="0">
                <a:latin typeface="Calibri Light"/>
                <a:cs typeface="Calibri Light"/>
              </a:rPr>
            </a:br>
            <a:r>
              <a:rPr lang="en-US" dirty="0">
                <a:latin typeface="Calibri Light"/>
                <a:cs typeface="Calibri Light"/>
              </a:rPr>
              <a:t> </a:t>
            </a:r>
            <a:r>
              <a:rPr lang="en-US" sz="5400" b="1" dirty="0">
                <a:latin typeface="Times New Roman"/>
                <a:cs typeface="Calibri Light"/>
              </a:rPr>
              <a:t>Students</a:t>
            </a:r>
            <a:r>
              <a:rPr lang="en-US" sz="4800" b="1" dirty="0">
                <a:latin typeface="Times New Roman"/>
                <a:cs typeface="Calibri Light"/>
              </a:rPr>
              <a:t> of the Month</a:t>
            </a:r>
            <a:br>
              <a:rPr lang="en-US" sz="4800" b="1" dirty="0">
                <a:latin typeface="Times New Roman"/>
                <a:cs typeface="Calibri Light"/>
              </a:rPr>
            </a:br>
            <a:endParaRPr lang="en-US" sz="4800" b="1">
              <a:latin typeface="Times New Roman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E864C-9F74-194F-07F9-1A8120A45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6845" y="5758527"/>
            <a:ext cx="12703277" cy="12787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Times New Roman"/>
                <a:cs typeface="Calibri"/>
              </a:rPr>
              <a:t>Teacher: Ms. K Chester 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278A6B3-293D-937A-735A-1C1C4A724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89" y="2103464"/>
            <a:ext cx="10148528" cy="359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874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3CF47-8D87-1351-6081-BFB59A700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38125"/>
            <a:ext cx="11252200" cy="1477963"/>
          </a:xfrm>
        </p:spPr>
        <p:txBody>
          <a:bodyPr>
            <a:normAutofit/>
          </a:bodyPr>
          <a:lstStyle/>
          <a:p>
            <a:r>
              <a:rPr lang="en-US" sz="4000" b="1" dirty="0">
                <a:cs typeface="Calibri Light"/>
              </a:rPr>
              <a:t>Grade 1                                                                 June 22'</a:t>
            </a:r>
            <a:br>
              <a:rPr lang="en-US" sz="4000" b="1" dirty="0">
                <a:cs typeface="Calibri Light"/>
              </a:rPr>
            </a:br>
            <a:r>
              <a:rPr lang="en-US" sz="4000" b="1" dirty="0">
                <a:cs typeface="Calibri Light"/>
              </a:rPr>
              <a:t>                        </a:t>
            </a:r>
            <a:r>
              <a:rPr lang="en-US" sz="4000" b="1" u="sng" dirty="0">
                <a:cs typeface="Calibri Light"/>
              </a:rPr>
              <a:t> </a:t>
            </a:r>
            <a:r>
              <a:rPr lang="en-US" b="1" u="sng" dirty="0">
                <a:cs typeface="Calibri Light"/>
              </a:rPr>
              <a:t>Student of the Month </a:t>
            </a:r>
            <a:endParaRPr lang="en-US" u="sng">
              <a:cs typeface="Calibri Light"/>
            </a:endParaRPr>
          </a:p>
        </p:txBody>
      </p:sp>
      <p:pic>
        <p:nvPicPr>
          <p:cNvPr id="4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47DDFB4-DE08-BFD7-F1F1-BE406C802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9147" y="2189496"/>
            <a:ext cx="6756400" cy="2387600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3DF0868-D4C1-EB87-624A-B5E29DFC17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38" b="-308"/>
          <a:stretch/>
        </p:blipFill>
        <p:spPr>
          <a:xfrm>
            <a:off x="647700" y="1856135"/>
            <a:ext cx="3860800" cy="412281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200FCD96-941E-D44F-2705-AF0234D7D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1900" y="4913172"/>
            <a:ext cx="6375400" cy="124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296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E8704-5A77-3F44-FDFE-73C53A152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a typeface="+mj-lt"/>
                <a:cs typeface="+mj-lt"/>
              </a:rPr>
              <a:t>Grade 2                                                            June 22'</a:t>
            </a:r>
            <a:br>
              <a:rPr lang="en-US" b="1" dirty="0">
                <a:ea typeface="+mj-lt"/>
                <a:cs typeface="+mj-lt"/>
              </a:rPr>
            </a:br>
            <a:r>
              <a:rPr lang="en-US" b="1" dirty="0">
                <a:ea typeface="+mj-lt"/>
                <a:cs typeface="+mj-lt"/>
              </a:rPr>
              <a:t>                        </a:t>
            </a:r>
            <a:r>
              <a:rPr lang="en-US" b="1" u="sng" dirty="0">
                <a:ea typeface="+mj-lt"/>
                <a:cs typeface="+mj-lt"/>
              </a:rPr>
              <a:t> Student of the Month </a:t>
            </a:r>
            <a:endParaRPr lang="en-US" dirty="0"/>
          </a:p>
        </p:txBody>
      </p:sp>
      <p:pic>
        <p:nvPicPr>
          <p:cNvPr id="6" name="Picture 6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ED681FC1-302D-6973-B7C0-2B97D1D53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522" r="-444" b="314"/>
          <a:stretch/>
        </p:blipFill>
        <p:spPr>
          <a:xfrm>
            <a:off x="1007531" y="1774825"/>
            <a:ext cx="3255457" cy="3920200"/>
          </a:xfr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4321191-532E-CC44-AD35-87BE4671F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947" y="2049796"/>
            <a:ext cx="6540500" cy="2311400"/>
          </a:xfrm>
          <a:prstGeom prst="rect">
            <a:avLst/>
          </a:prstGeom>
        </p:spPr>
      </p:pic>
      <p:pic>
        <p:nvPicPr>
          <p:cNvPr id="7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F125F15-C19C-DF6A-B9DC-4188C3FCF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500" y="4452452"/>
            <a:ext cx="6997700" cy="124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249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E8704-5A77-3F44-FDFE-73C53A152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a typeface="+mj-lt"/>
                <a:cs typeface="+mj-lt"/>
              </a:rPr>
              <a:t>Grade 3                                                           June 22'</a:t>
            </a:r>
            <a:br>
              <a:rPr lang="en-US" b="1" dirty="0">
                <a:ea typeface="+mj-lt"/>
                <a:cs typeface="+mj-lt"/>
              </a:rPr>
            </a:br>
            <a:r>
              <a:rPr lang="en-US" b="1" dirty="0">
                <a:ea typeface="+mj-lt"/>
                <a:cs typeface="+mj-lt"/>
              </a:rPr>
              <a:t>                        </a:t>
            </a:r>
            <a:r>
              <a:rPr lang="en-US" b="1" u="sng" dirty="0">
                <a:ea typeface="+mj-lt"/>
                <a:cs typeface="+mj-lt"/>
              </a:rPr>
              <a:t> Student of the Month </a:t>
            </a:r>
            <a:endParaRPr lang="en-US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4321191-532E-CC44-AD35-87BE4671F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947" y="2049796"/>
            <a:ext cx="6540500" cy="23114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73D8931-F351-3919-3CF3-5626D57BF5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-621" r="-741" b="9819"/>
          <a:stretch/>
        </p:blipFill>
        <p:spPr>
          <a:xfrm>
            <a:off x="1006546" y="1714500"/>
            <a:ext cx="3457712" cy="4457865"/>
          </a:xfrm>
        </p:spPr>
      </p:pic>
      <p:pic>
        <p:nvPicPr>
          <p:cNvPr id="9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1822D3B-BA34-4B11-3E52-D0D1BF42F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800" y="4614081"/>
            <a:ext cx="6438900" cy="127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451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3DFD1-E1A0-EE54-A063-AE6856FF1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cs typeface="Calibri Light"/>
              </a:rPr>
              <a:t>Grade 4                                                           June 22'</a:t>
            </a:r>
            <a:br>
              <a:rPr lang="en-US" b="1" dirty="0">
                <a:cs typeface="Calibri Light"/>
              </a:rPr>
            </a:br>
            <a:r>
              <a:rPr lang="en-US" b="1" dirty="0">
                <a:cs typeface="Calibri Light"/>
              </a:rPr>
              <a:t>                        </a:t>
            </a:r>
            <a:r>
              <a:rPr lang="en-US" b="1" u="sng" dirty="0">
                <a:cs typeface="Calibri Light"/>
              </a:rPr>
              <a:t> Student of the Month </a:t>
            </a:r>
            <a:endParaRPr lang="en-US" dirty="0"/>
          </a:p>
        </p:txBody>
      </p:sp>
      <p:pic>
        <p:nvPicPr>
          <p:cNvPr id="6" name="Picture 6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3DA27A47-93A5-E64F-DC2E-174CD1C2A8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8075" y="1813719"/>
            <a:ext cx="3143250" cy="4095750"/>
          </a:xfr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0D0C6D6-AF84-45D7-F02F-3A402B2ED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947" y="2049796"/>
            <a:ext cx="6540500" cy="23114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9A0C4DB1-B2C4-7863-29E2-0FEF9D0DC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200" y="4763103"/>
            <a:ext cx="6019800" cy="100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994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23D4C-F744-7E51-6CAD-D735CF0F6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a typeface="+mj-lt"/>
                <a:cs typeface="+mj-lt"/>
              </a:rPr>
              <a:t>Grade 5                                                          June 22'</a:t>
            </a:r>
            <a:br>
              <a:rPr lang="en-US" b="1" dirty="0">
                <a:ea typeface="+mj-lt"/>
                <a:cs typeface="+mj-lt"/>
              </a:rPr>
            </a:br>
            <a:r>
              <a:rPr lang="en-US" b="1" dirty="0">
                <a:ea typeface="+mj-lt"/>
                <a:cs typeface="+mj-lt"/>
              </a:rPr>
              <a:t>                        </a:t>
            </a:r>
            <a:r>
              <a:rPr lang="en-US" b="1" u="sng" dirty="0">
                <a:ea typeface="+mj-lt"/>
                <a:cs typeface="+mj-lt"/>
              </a:rPr>
              <a:t> Student of the Month </a:t>
            </a:r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CC1C3BA-4BBF-C3FA-C1A9-42A16C56B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111" y="1800225"/>
            <a:ext cx="3380378" cy="4351338"/>
          </a:xfr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777E382-5DDD-9E85-F4FB-A057891B6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547" y="1948196"/>
            <a:ext cx="6540500" cy="23114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489198E0-F5F5-B769-BC08-9CC420543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475" y="4413250"/>
            <a:ext cx="520065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31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ainbow in the sky&#10;&#10;Description automatically generated">
            <a:extLst>
              <a:ext uri="{FF2B5EF4-FFF2-40B4-BE49-F238E27FC236}">
                <a16:creationId xmlns:a16="http://schemas.microsoft.com/office/drawing/2014/main" id="{8787C057-5C4A-6B41-BB1F-8F4AB7FA0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716" b="1680"/>
          <a:stretch/>
        </p:blipFill>
        <p:spPr>
          <a:xfrm>
            <a:off x="12699" y="1"/>
            <a:ext cx="12192000" cy="6068290"/>
          </a:xfrm>
          <a:prstGeom prst="rect">
            <a:avLst/>
          </a:prstGeom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8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7763928-D9F1-72B4-AB68-E3A8900DE29E}"/>
              </a:ext>
            </a:extLst>
          </p:cNvPr>
          <p:cNvSpPr txBox="1"/>
          <p:nvPr/>
        </p:nvSpPr>
        <p:spPr>
          <a:xfrm>
            <a:off x="4813300" y="660400"/>
            <a:ext cx="7416800" cy="49398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500" b="1">
                <a:latin typeface="Arial Black"/>
                <a:cs typeface="Segoe UI"/>
              </a:rPr>
              <a:t>Rony Ventura Parada</a:t>
            </a:r>
          </a:p>
          <a:p>
            <a:pPr algn="ctr"/>
            <a:endParaRPr lang="en-US" sz="4500" b="1">
              <a:latin typeface="Arial Black"/>
              <a:cs typeface="Segoe UI"/>
            </a:endParaRPr>
          </a:p>
          <a:p>
            <a:pPr algn="ctr"/>
            <a:r>
              <a:rPr lang="en-US" sz="4500" b="1">
                <a:latin typeface="Arial Black"/>
                <a:cs typeface="Segoe UI"/>
              </a:rPr>
              <a:t>Mrs. Guido  ​</a:t>
            </a:r>
            <a:endParaRPr lang="en-US"/>
          </a:p>
          <a:p>
            <a:pPr algn="ctr"/>
            <a:r>
              <a:rPr lang="en-US" sz="4500" b="1">
                <a:latin typeface="Arial Black"/>
                <a:cs typeface="Segoe UI"/>
              </a:rPr>
              <a:t>&amp;  ​</a:t>
            </a:r>
          </a:p>
          <a:p>
            <a:pPr algn="ctr"/>
            <a:r>
              <a:rPr lang="en-US" sz="4500" b="1">
                <a:latin typeface="Arial Black"/>
                <a:cs typeface="Segoe UI"/>
              </a:rPr>
              <a:t>Ms. </a:t>
            </a:r>
            <a:r>
              <a:rPr lang="en-US" sz="4500" b="1" err="1">
                <a:latin typeface="Arial Black"/>
                <a:cs typeface="Segoe UI"/>
              </a:rPr>
              <a:t>Kosiner</a:t>
            </a:r>
            <a:r>
              <a:rPr lang="en-US" sz="4500" b="1">
                <a:latin typeface="Arial Black"/>
                <a:cs typeface="Segoe UI"/>
              </a:rPr>
              <a:t> ​</a:t>
            </a:r>
          </a:p>
          <a:p>
            <a:pPr algn="ctr"/>
            <a:r>
              <a:rPr lang="en-US" sz="4500" b="1">
                <a:latin typeface="Arial Black"/>
                <a:cs typeface="Segoe UI"/>
              </a:rPr>
              <a:t>​​​</a:t>
            </a:r>
          </a:p>
          <a:p>
            <a:pPr algn="ctr"/>
            <a:r>
              <a:rPr lang="en-US" sz="4500" b="1">
                <a:latin typeface="Arial Black"/>
                <a:cs typeface="Segoe UI"/>
              </a:rPr>
              <a:t>Grade 1​​​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27429A7-2B9B-F45D-D518-994E81E74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5" y="80963"/>
            <a:ext cx="4591050" cy="667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132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ainbow in the sky&#10;&#10;Description automatically generated">
            <a:extLst>
              <a:ext uri="{FF2B5EF4-FFF2-40B4-BE49-F238E27FC236}">
                <a16:creationId xmlns:a16="http://schemas.microsoft.com/office/drawing/2014/main" id="{8787C057-5C4A-6B41-BB1F-8F4AB7FA0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716" b="1680"/>
          <a:stretch/>
        </p:blipFill>
        <p:spPr>
          <a:xfrm>
            <a:off x="-1" y="1"/>
            <a:ext cx="12192000" cy="6068290"/>
          </a:xfrm>
          <a:prstGeom prst="rect">
            <a:avLst/>
          </a:prstGeom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8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BF2BE088-1F4A-DED9-1E88-7727943A6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38" y="522288"/>
            <a:ext cx="2371725" cy="1343025"/>
          </a:xfrm>
          <a:prstGeom prst="rect">
            <a:avLst/>
          </a:prstGeom>
        </p:spPr>
      </p:pic>
      <p:pic>
        <p:nvPicPr>
          <p:cNvPr id="3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FE5B0B6-5391-5218-A116-10A48E3A1B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75" y="2638425"/>
            <a:ext cx="2381250" cy="1352550"/>
          </a:xfrm>
          <a:prstGeom prst="rect">
            <a:avLst/>
          </a:prstGeom>
        </p:spPr>
      </p:pic>
      <p:pic>
        <p:nvPicPr>
          <p:cNvPr id="4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E737CA1-A534-45EA-8C94-1986ADCF2F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975" y="4878388"/>
            <a:ext cx="2381250" cy="1343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95C763-642E-511F-CB0C-D494C8EE336F}"/>
              </a:ext>
            </a:extLst>
          </p:cNvPr>
          <p:cNvSpPr txBox="1"/>
          <p:nvPr/>
        </p:nvSpPr>
        <p:spPr>
          <a:xfrm>
            <a:off x="4927600" y="520700"/>
            <a:ext cx="6515100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 b="1">
                <a:latin typeface="Arial Black"/>
                <a:cs typeface="Segoe UI"/>
              </a:rPr>
              <a:t>Foreign Language at the </a:t>
            </a:r>
            <a:r>
              <a:rPr lang="en-US" sz="3500">
                <a:latin typeface="Arial Black"/>
                <a:cs typeface="Segoe UI"/>
              </a:rPr>
              <a:t>​</a:t>
            </a:r>
          </a:p>
          <a:p>
            <a:pPr algn="ctr"/>
            <a:r>
              <a:rPr lang="en-US" sz="3500" b="1">
                <a:latin typeface="Arial Black"/>
                <a:cs typeface="Segoe UI"/>
              </a:rPr>
              <a:t>Elementary School (FLES)​</a:t>
            </a:r>
            <a:r>
              <a:rPr lang="en-US" sz="3500">
                <a:latin typeface="Arial Black"/>
                <a:cs typeface="Segoe UI"/>
              </a:rPr>
              <a:t>​​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A778A0-DD85-A22B-06D2-0DF56A322302}"/>
              </a:ext>
            </a:extLst>
          </p:cNvPr>
          <p:cNvSpPr txBox="1"/>
          <p:nvPr/>
        </p:nvSpPr>
        <p:spPr>
          <a:xfrm>
            <a:off x="5232400" y="2514600"/>
            <a:ext cx="55499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500" b="1">
                <a:latin typeface="Arial Black"/>
                <a:cs typeface="Segoe UI"/>
              </a:rPr>
              <a:t>Teacher: </a:t>
            </a:r>
            <a:r>
              <a:rPr lang="en-US" sz="4500">
                <a:latin typeface="Arial Black"/>
                <a:cs typeface="Segoe UI"/>
              </a:rPr>
              <a:t>​​</a:t>
            </a:r>
          </a:p>
          <a:p>
            <a:pPr algn="ctr"/>
            <a:r>
              <a:rPr lang="en-US" sz="4500" b="1">
                <a:latin typeface="Arial Black"/>
                <a:cs typeface="Segoe UI"/>
              </a:rPr>
              <a:t>Ms. Moran​</a:t>
            </a:r>
            <a:r>
              <a:rPr lang="en-US" sz="4500">
                <a:latin typeface="Arial Black"/>
                <a:cs typeface="Segoe UI"/>
              </a:rPr>
              <a:t>​​</a:t>
            </a:r>
          </a:p>
        </p:txBody>
      </p:sp>
    </p:spTree>
    <p:extLst>
      <p:ext uri="{BB962C8B-B14F-4D97-AF65-F5344CB8AC3E}">
        <p14:creationId xmlns:p14="http://schemas.microsoft.com/office/powerpoint/2010/main" val="20183572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ainbow in the sky&#10;&#10;Description automatically generated">
            <a:extLst>
              <a:ext uri="{FF2B5EF4-FFF2-40B4-BE49-F238E27FC236}">
                <a16:creationId xmlns:a16="http://schemas.microsoft.com/office/drawing/2014/main" id="{8787C057-5C4A-6B41-BB1F-8F4AB7FA0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716" b="1680"/>
          <a:stretch/>
        </p:blipFill>
        <p:spPr>
          <a:xfrm>
            <a:off x="-1" y="1"/>
            <a:ext cx="12192000" cy="6068290"/>
          </a:xfrm>
          <a:prstGeom prst="rect">
            <a:avLst/>
          </a:prstGeom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8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28638F7-C26D-AAF1-7D75-1FE73038F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258" y="1386269"/>
            <a:ext cx="5385676" cy="22838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27E244-CB6C-2686-00C0-6AB43B63965C}"/>
              </a:ext>
            </a:extLst>
          </p:cNvPr>
          <p:cNvSpPr txBox="1"/>
          <p:nvPr/>
        </p:nvSpPr>
        <p:spPr>
          <a:xfrm>
            <a:off x="64376" y="736600"/>
            <a:ext cx="6842232" cy="58631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sz="2500">
                <a:latin typeface="Arial Black"/>
                <a:cs typeface="Arial"/>
              </a:rPr>
              <a:t>1st Grade:​ Matthew Portillo Araniva (</a:t>
            </a:r>
            <a:r>
              <a:rPr lang="en-US" sz="2500" err="1">
                <a:latin typeface="Arial Black"/>
                <a:cs typeface="Arial"/>
              </a:rPr>
              <a:t>Mrs.Guido</a:t>
            </a:r>
            <a:r>
              <a:rPr lang="en-US" sz="2500">
                <a:latin typeface="Arial Black"/>
                <a:cs typeface="Arial"/>
              </a:rPr>
              <a:t>/</a:t>
            </a:r>
            <a:r>
              <a:rPr lang="en-US" sz="2500" err="1">
                <a:latin typeface="Arial Black"/>
                <a:cs typeface="Arial"/>
              </a:rPr>
              <a:t>Ms.Kosiner</a:t>
            </a:r>
            <a:r>
              <a:rPr lang="en-US" sz="2500">
                <a:latin typeface="Arial Black"/>
                <a:cs typeface="Arial"/>
              </a:rPr>
              <a:t>)</a:t>
            </a:r>
            <a:endParaRPr lang="en-US" sz="2500">
              <a:latin typeface="Arial Black"/>
              <a:ea typeface="Calibri"/>
              <a:cs typeface="Arial"/>
            </a:endParaRPr>
          </a:p>
          <a:p>
            <a:pPr>
              <a:buChar char="•"/>
            </a:pPr>
            <a:endParaRPr lang="en-US" sz="2500">
              <a:latin typeface="Arial Black"/>
              <a:ea typeface="Calibri"/>
              <a:cs typeface="Arial"/>
            </a:endParaRPr>
          </a:p>
          <a:p>
            <a:pPr>
              <a:buChar char="•"/>
            </a:pPr>
            <a:r>
              <a:rPr lang="en-US" sz="2500">
                <a:latin typeface="Arial Black"/>
                <a:cs typeface="Arial"/>
              </a:rPr>
              <a:t>2nd Grade: Brandon Cuellar</a:t>
            </a:r>
            <a:endParaRPr lang="en-US" sz="2500">
              <a:latin typeface="Arial Black"/>
              <a:ea typeface="Calibri"/>
              <a:cs typeface="Arial"/>
            </a:endParaRPr>
          </a:p>
          <a:p>
            <a:r>
              <a:rPr lang="en-US" sz="2500">
                <a:latin typeface="Arial Black"/>
                <a:cs typeface="Arial"/>
              </a:rPr>
              <a:t>(Ms. Palacios)</a:t>
            </a:r>
          </a:p>
          <a:p>
            <a:r>
              <a:rPr lang="en-US" sz="2500">
                <a:latin typeface="Arial Black"/>
                <a:cs typeface="Arial"/>
              </a:rPr>
              <a:t>​</a:t>
            </a:r>
            <a:endParaRPr lang="en-US" sz="2500">
              <a:latin typeface="Arial Black"/>
              <a:ea typeface="Calibri"/>
              <a:cs typeface="Arial"/>
            </a:endParaRPr>
          </a:p>
          <a:p>
            <a:pPr>
              <a:buChar char="•"/>
            </a:pPr>
            <a:r>
              <a:rPr lang="en-US" sz="2500">
                <a:latin typeface="Arial Black"/>
                <a:cs typeface="Arial"/>
              </a:rPr>
              <a:t>3rd Grade: Gilson Villatoro Paz</a:t>
            </a:r>
          </a:p>
          <a:p>
            <a:r>
              <a:rPr lang="en-US" sz="2500">
                <a:latin typeface="Arial Black"/>
                <a:ea typeface="Calibri"/>
                <a:cs typeface="Arial"/>
              </a:rPr>
              <a:t>(Mrs. Hale)</a:t>
            </a:r>
          </a:p>
          <a:p>
            <a:pPr>
              <a:buChar char="•"/>
            </a:pPr>
            <a:endParaRPr lang="en-US" sz="2500">
              <a:latin typeface="Arial Black"/>
              <a:ea typeface="Calibri"/>
              <a:cs typeface="Arial"/>
            </a:endParaRPr>
          </a:p>
          <a:p>
            <a:pPr>
              <a:buChar char="•"/>
            </a:pPr>
            <a:r>
              <a:rPr lang="en-US" sz="2500">
                <a:latin typeface="Arial Black"/>
                <a:ea typeface="Calibri"/>
                <a:cs typeface="Arial"/>
              </a:rPr>
              <a:t>4th Grade: Bridgette Contreras Diaz</a:t>
            </a:r>
            <a:endParaRPr lang="en-US"/>
          </a:p>
          <a:p>
            <a:r>
              <a:rPr lang="en-US" sz="2500">
                <a:latin typeface="Arial Black"/>
                <a:ea typeface="Calibri"/>
                <a:cs typeface="Arial"/>
              </a:rPr>
              <a:t>(Ms. Gallagher</a:t>
            </a:r>
            <a:r>
              <a:rPr lang="en-US" sz="2500">
                <a:latin typeface="Arial Black"/>
                <a:cs typeface="Arial"/>
              </a:rPr>
              <a:t>)</a:t>
            </a:r>
          </a:p>
          <a:p>
            <a:r>
              <a:rPr lang="en-US" sz="2500">
                <a:latin typeface="Arial Black"/>
                <a:cs typeface="Arial"/>
              </a:rPr>
              <a:t>​</a:t>
            </a:r>
            <a:endParaRPr lang="en-US" sz="2500">
              <a:latin typeface="Arial Black"/>
              <a:ea typeface="Calibri"/>
              <a:cs typeface="Arial"/>
            </a:endParaRPr>
          </a:p>
          <a:p>
            <a:pPr>
              <a:buChar char="•"/>
            </a:pPr>
            <a:r>
              <a:rPr lang="en-US" sz="2500">
                <a:latin typeface="Arial Black"/>
                <a:cs typeface="Arial"/>
              </a:rPr>
              <a:t>5th Grade:​ Judith Requeno Garcia</a:t>
            </a:r>
            <a:endParaRPr lang="en-US" sz="2500">
              <a:latin typeface="Arial Black"/>
              <a:ea typeface="Calibri"/>
              <a:cs typeface="Arial"/>
            </a:endParaRPr>
          </a:p>
          <a:p>
            <a:r>
              <a:rPr lang="en-US" sz="2500">
                <a:latin typeface="Arial Black"/>
                <a:ea typeface="Calibri"/>
                <a:cs typeface="Arial"/>
              </a:rPr>
              <a:t>(Ms. Vazquez)</a:t>
            </a:r>
          </a:p>
          <a:p>
            <a:pPr>
              <a:buChar char="•"/>
            </a:pPr>
            <a:endParaRPr lang="en-US" sz="2500">
              <a:latin typeface="Arial Black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13439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ainbow in the sky&#10;&#10;Description automatically generated">
            <a:extLst>
              <a:ext uri="{FF2B5EF4-FFF2-40B4-BE49-F238E27FC236}">
                <a16:creationId xmlns:a16="http://schemas.microsoft.com/office/drawing/2014/main" id="{8787C057-5C4A-6B41-BB1F-8F4AB7FA0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716" b="1680"/>
          <a:stretch/>
        </p:blipFill>
        <p:spPr>
          <a:xfrm>
            <a:off x="-1" y="1"/>
            <a:ext cx="12192000" cy="6068290"/>
          </a:xfrm>
          <a:prstGeom prst="rect">
            <a:avLst/>
          </a:prstGeom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8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Picture 2" descr="A picture containing text, yellow&#10;&#10;Description automatically generated">
            <a:extLst>
              <a:ext uri="{FF2B5EF4-FFF2-40B4-BE49-F238E27FC236}">
                <a16:creationId xmlns:a16="http://schemas.microsoft.com/office/drawing/2014/main" id="{D706D2E3-2C9A-22C4-99C2-CB86058CE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00" y="1252404"/>
            <a:ext cx="5486400" cy="3781693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19A5855-57EC-01B2-99BF-10654AF62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1158071"/>
            <a:ext cx="4559300" cy="390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81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ainbow in the sky&#10;&#10;Description automatically generated">
            <a:extLst>
              <a:ext uri="{FF2B5EF4-FFF2-40B4-BE49-F238E27FC236}">
                <a16:creationId xmlns:a16="http://schemas.microsoft.com/office/drawing/2014/main" id="{8787C057-5C4A-6B41-BB1F-8F4AB7FA0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716" b="1680"/>
          <a:stretch/>
        </p:blipFill>
        <p:spPr>
          <a:xfrm>
            <a:off x="-1" y="1"/>
            <a:ext cx="12192000" cy="6068290"/>
          </a:xfrm>
          <a:prstGeom prst="rect">
            <a:avLst/>
          </a:prstGeom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8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Picture 2" descr="A picture containing text, queen, clipart&#10;&#10;Description automatically generated">
            <a:extLst>
              <a:ext uri="{FF2B5EF4-FFF2-40B4-BE49-F238E27FC236}">
                <a16:creationId xmlns:a16="http://schemas.microsoft.com/office/drawing/2014/main" id="{95BAC87E-2B84-06E2-977C-DF1D534DC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100" y="118891"/>
            <a:ext cx="7823200" cy="2086318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9327F9D-207F-19C0-1721-29DC9FF7E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6300" y="2265600"/>
            <a:ext cx="5130800" cy="44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72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ainbow in the sky&#10;&#10;Description automatically generated">
            <a:extLst>
              <a:ext uri="{FF2B5EF4-FFF2-40B4-BE49-F238E27FC236}">
                <a16:creationId xmlns:a16="http://schemas.microsoft.com/office/drawing/2014/main" id="{8787C057-5C4A-6B41-BB1F-8F4AB7FA0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716" b="1680"/>
          <a:stretch/>
        </p:blipFill>
        <p:spPr>
          <a:xfrm>
            <a:off x="-1" y="1"/>
            <a:ext cx="12192000" cy="6068290"/>
          </a:xfrm>
          <a:prstGeom prst="rect">
            <a:avLst/>
          </a:prstGeom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8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979DD1F-A61C-552A-D234-4E67BC3223A3}"/>
              </a:ext>
            </a:extLst>
          </p:cNvPr>
          <p:cNvSpPr txBox="1"/>
          <p:nvPr/>
        </p:nvSpPr>
        <p:spPr>
          <a:xfrm>
            <a:off x="266700" y="1155700"/>
            <a:ext cx="6159500" cy="35548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500" b="1">
                <a:latin typeface="Arial Black"/>
                <a:cs typeface="Segoe UI"/>
              </a:rPr>
              <a:t>Brandon Cuellar</a:t>
            </a:r>
            <a:endParaRPr lang="en-US"/>
          </a:p>
          <a:p>
            <a:pPr algn="ctr"/>
            <a:r>
              <a:rPr lang="en-US" sz="4500" b="1">
                <a:latin typeface="Arial Black"/>
                <a:cs typeface="Segoe UI"/>
              </a:rPr>
              <a:t>  </a:t>
            </a:r>
            <a:endParaRPr lang="en-US"/>
          </a:p>
          <a:p>
            <a:pPr algn="ctr"/>
            <a:r>
              <a:rPr lang="en-US" sz="4500" b="1">
                <a:latin typeface="Arial Black"/>
                <a:cs typeface="Segoe UI"/>
              </a:rPr>
              <a:t>Ms. Palacios​</a:t>
            </a:r>
            <a:endParaRPr lang="en-US"/>
          </a:p>
          <a:p>
            <a:pPr algn="ctr"/>
            <a:r>
              <a:rPr lang="en-US" sz="4500" b="1">
                <a:latin typeface="Arial Black"/>
                <a:cs typeface="Segoe UI"/>
              </a:rPr>
              <a:t>​​​</a:t>
            </a:r>
          </a:p>
          <a:p>
            <a:pPr algn="ctr"/>
            <a:r>
              <a:rPr lang="en-US" sz="4500" b="1">
                <a:latin typeface="Arial Black"/>
                <a:cs typeface="Segoe UI"/>
              </a:rPr>
              <a:t>Grade 2</a:t>
            </a:r>
          </a:p>
        </p:txBody>
      </p:sp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ABA2C378-DFBD-9CA3-90BA-6374CF2F7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6163" y="76200"/>
            <a:ext cx="4638675" cy="67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57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ainbow in the sky&#10;&#10;Description automatically generated">
            <a:extLst>
              <a:ext uri="{FF2B5EF4-FFF2-40B4-BE49-F238E27FC236}">
                <a16:creationId xmlns:a16="http://schemas.microsoft.com/office/drawing/2014/main" id="{8787C057-5C4A-6B41-BB1F-8F4AB7FA0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716" b="1680"/>
          <a:stretch/>
        </p:blipFill>
        <p:spPr>
          <a:xfrm>
            <a:off x="-1" y="1"/>
            <a:ext cx="12192000" cy="6068290"/>
          </a:xfrm>
          <a:prstGeom prst="rect">
            <a:avLst/>
          </a:prstGeom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8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6FFB112-364C-1F58-499F-3959ECE51D74}"/>
              </a:ext>
            </a:extLst>
          </p:cNvPr>
          <p:cNvSpPr txBox="1"/>
          <p:nvPr/>
        </p:nvSpPr>
        <p:spPr>
          <a:xfrm>
            <a:off x="-5751" y="530764"/>
            <a:ext cx="7393316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500">
                <a:latin typeface="Arial Black"/>
                <a:cs typeface="Segoe UI"/>
              </a:rPr>
              <a:t>​</a:t>
            </a:r>
          </a:p>
          <a:p>
            <a:pPr algn="ctr"/>
            <a:r>
              <a:rPr lang="en-US" sz="4500">
                <a:latin typeface="Arial Black"/>
                <a:cs typeface="Segoe UI"/>
              </a:rPr>
              <a:t>​</a:t>
            </a:r>
          </a:p>
          <a:p>
            <a:pPr algn="ctr"/>
            <a:r>
              <a:rPr lang="en-US" sz="4500">
                <a:latin typeface="Arial Black"/>
                <a:cs typeface="Segoe UI"/>
              </a:rPr>
              <a:t>​Christopher Velasquez</a:t>
            </a:r>
          </a:p>
          <a:p>
            <a:pPr algn="ctr"/>
            <a:endParaRPr lang="en-US" sz="4500" b="1">
              <a:latin typeface="Arial Black"/>
              <a:cs typeface="Segoe UI"/>
            </a:endParaRPr>
          </a:p>
          <a:p>
            <a:pPr algn="ctr"/>
            <a:r>
              <a:rPr lang="en-US" sz="4500" b="1">
                <a:latin typeface="Arial Black"/>
                <a:cs typeface="Segoe UI"/>
              </a:rPr>
              <a:t>Ms. Acosta </a:t>
            </a:r>
            <a:r>
              <a:rPr lang="en-US" sz="4500">
                <a:latin typeface="Arial Black"/>
                <a:cs typeface="Segoe UI"/>
              </a:rPr>
              <a:t>​</a:t>
            </a:r>
            <a:endParaRPr lang="en-US">
              <a:cs typeface="Calibri"/>
            </a:endParaRPr>
          </a:p>
          <a:p>
            <a:pPr algn="ctr"/>
            <a:r>
              <a:rPr lang="en-US" sz="4500" b="1">
                <a:latin typeface="Arial Black"/>
                <a:cs typeface="Segoe UI"/>
              </a:rPr>
              <a:t>&amp; Ms. </a:t>
            </a:r>
            <a:r>
              <a:rPr lang="en-US" sz="4500" b="1" err="1">
                <a:latin typeface="Arial Black"/>
                <a:cs typeface="Segoe UI"/>
              </a:rPr>
              <a:t>Shagi</a:t>
            </a:r>
            <a:r>
              <a:rPr lang="en-US" sz="4500">
                <a:latin typeface="Arial Black"/>
                <a:cs typeface="Segoe UI"/>
              </a:rPr>
              <a:t> ​</a:t>
            </a:r>
          </a:p>
          <a:p>
            <a:pPr algn="ctr"/>
            <a:r>
              <a:rPr lang="en-US" sz="4500">
                <a:cs typeface="Segoe UI"/>
              </a:rPr>
              <a:t>​</a:t>
            </a:r>
          </a:p>
          <a:p>
            <a:pPr algn="ctr"/>
            <a:r>
              <a:rPr lang="en-US" sz="4500" b="1">
                <a:latin typeface="Arial Black"/>
                <a:cs typeface="Segoe UI"/>
              </a:rPr>
              <a:t>Grade 2​</a:t>
            </a:r>
            <a:r>
              <a:rPr lang="en-US" sz="4500">
                <a:latin typeface="Arial Black"/>
                <a:cs typeface="Segoe UI"/>
              </a:rPr>
              <a:t>​​</a:t>
            </a:r>
          </a:p>
        </p:txBody>
      </p:sp>
      <p:pic>
        <p:nvPicPr>
          <p:cNvPr id="3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C2C2BD9-62ED-955B-E2E1-35736101E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7986" y="156377"/>
            <a:ext cx="4454105" cy="651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0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ainbow in the sky&#10;&#10;Description automatically generated">
            <a:extLst>
              <a:ext uri="{FF2B5EF4-FFF2-40B4-BE49-F238E27FC236}">
                <a16:creationId xmlns:a16="http://schemas.microsoft.com/office/drawing/2014/main" id="{8787C057-5C4A-6B41-BB1F-8F4AB7FA0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716" b="1680"/>
          <a:stretch/>
        </p:blipFill>
        <p:spPr>
          <a:xfrm>
            <a:off x="-1" y="1"/>
            <a:ext cx="12192000" cy="6068290"/>
          </a:xfrm>
          <a:prstGeom prst="rect">
            <a:avLst/>
          </a:prstGeom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8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02BB41C-9E0B-EF82-1A98-06764B3885A7}"/>
              </a:ext>
            </a:extLst>
          </p:cNvPr>
          <p:cNvSpPr txBox="1"/>
          <p:nvPr/>
        </p:nvSpPr>
        <p:spPr>
          <a:xfrm>
            <a:off x="596900" y="1041400"/>
            <a:ext cx="5778500" cy="35548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500" b="1">
                <a:latin typeface="Arial Black"/>
                <a:cs typeface="Segoe UI"/>
              </a:rPr>
              <a:t>Anthony Gonzalez</a:t>
            </a:r>
          </a:p>
          <a:p>
            <a:pPr algn="ctr"/>
            <a:endParaRPr lang="en-US" sz="4500" b="1">
              <a:latin typeface="Arial Black"/>
              <a:cs typeface="Segoe UI"/>
            </a:endParaRPr>
          </a:p>
          <a:p>
            <a:pPr algn="ctr"/>
            <a:r>
              <a:rPr lang="en-US" sz="4500" b="1">
                <a:latin typeface="Arial Black"/>
                <a:cs typeface="Segoe UI"/>
              </a:rPr>
              <a:t>Ms. Edwards</a:t>
            </a:r>
            <a:r>
              <a:rPr lang="en-US" sz="4500">
                <a:latin typeface="Arial Black"/>
                <a:cs typeface="Segoe UI"/>
              </a:rPr>
              <a:t> ​</a:t>
            </a:r>
            <a:endParaRPr lang="en-US"/>
          </a:p>
          <a:p>
            <a:pPr algn="ctr"/>
            <a:r>
              <a:rPr lang="en-US" sz="4500">
                <a:latin typeface="Arial Black"/>
                <a:cs typeface="Segoe UI"/>
              </a:rPr>
              <a:t>​</a:t>
            </a:r>
          </a:p>
          <a:p>
            <a:pPr algn="ctr"/>
            <a:r>
              <a:rPr lang="en-US" sz="4500" b="1">
                <a:latin typeface="Arial Black"/>
                <a:cs typeface="Segoe UI"/>
              </a:rPr>
              <a:t>Grade 2​</a:t>
            </a:r>
            <a:r>
              <a:rPr lang="en-US" sz="4500">
                <a:latin typeface="Arial Black"/>
                <a:cs typeface="Segoe UI"/>
              </a:rPr>
              <a:t>​​</a:t>
            </a:r>
          </a:p>
        </p:txBody>
      </p:sp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A5139A73-72F9-15F3-CB13-AACF110C0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65088"/>
            <a:ext cx="4470400" cy="672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47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ainbow in the sky&#10;&#10;Description automatically generated">
            <a:extLst>
              <a:ext uri="{FF2B5EF4-FFF2-40B4-BE49-F238E27FC236}">
                <a16:creationId xmlns:a16="http://schemas.microsoft.com/office/drawing/2014/main" id="{8787C057-5C4A-6B41-BB1F-8F4AB7FA0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716" b="1680"/>
          <a:stretch/>
        </p:blipFill>
        <p:spPr>
          <a:xfrm>
            <a:off x="-1" y="1"/>
            <a:ext cx="12192000" cy="6744025"/>
          </a:xfrm>
          <a:prstGeom prst="rect">
            <a:avLst/>
          </a:prstGeom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8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05D69DE-0A27-FCE5-C2F4-DE23B24C36DD}"/>
              </a:ext>
            </a:extLst>
          </p:cNvPr>
          <p:cNvSpPr txBox="1"/>
          <p:nvPr/>
        </p:nvSpPr>
        <p:spPr>
          <a:xfrm>
            <a:off x="79075" y="1528074"/>
            <a:ext cx="6752086" cy="35548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500" b="1">
                <a:latin typeface="Arial Black"/>
                <a:cs typeface="Segoe UI"/>
              </a:rPr>
              <a:t>Kimberly Velasquez</a:t>
            </a:r>
          </a:p>
          <a:p>
            <a:pPr algn="ctr"/>
            <a:endParaRPr lang="en-US" sz="4500" b="1">
              <a:latin typeface="Arial Black"/>
              <a:cs typeface="Segoe UI"/>
            </a:endParaRPr>
          </a:p>
          <a:p>
            <a:pPr algn="ctr"/>
            <a:r>
              <a:rPr lang="en-US" sz="4500" b="1">
                <a:latin typeface="Arial Black"/>
                <a:cs typeface="Segoe UI"/>
              </a:rPr>
              <a:t>Ms. Winkler</a:t>
            </a:r>
            <a:r>
              <a:rPr lang="en-US" sz="4500">
                <a:latin typeface="Arial Black"/>
                <a:cs typeface="Segoe UI"/>
              </a:rPr>
              <a:t> ​</a:t>
            </a:r>
            <a:endParaRPr lang="en-US"/>
          </a:p>
          <a:p>
            <a:pPr algn="ctr"/>
            <a:r>
              <a:rPr lang="en-US" sz="4500">
                <a:latin typeface="Arial Black"/>
                <a:cs typeface="Segoe UI"/>
              </a:rPr>
              <a:t>​</a:t>
            </a:r>
          </a:p>
          <a:p>
            <a:pPr algn="ctr"/>
            <a:r>
              <a:rPr lang="en-US" sz="4500" b="1">
                <a:latin typeface="Arial Black"/>
                <a:cs typeface="Segoe UI"/>
              </a:rPr>
              <a:t>Grade 2​</a:t>
            </a:r>
            <a:r>
              <a:rPr lang="en-US" sz="4500">
                <a:latin typeface="Arial Black"/>
                <a:cs typeface="Segoe UI"/>
              </a:rPr>
              <a:t>​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F0B9EAB-919D-F7F2-DD3E-763903B22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074" y="138877"/>
            <a:ext cx="4744050" cy="672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2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606</Words>
  <Application>Microsoft Office PowerPoint</Application>
  <PresentationFormat>Widescreen</PresentationFormat>
  <Paragraphs>147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Arial Black</vt:lpstr>
      <vt:lpstr>Arial Black bold</vt:lpstr>
      <vt:lpstr>Calibri</vt:lpstr>
      <vt:lpstr>Calibri Light</vt:lpstr>
      <vt:lpstr>Constantia</vt:lpstr>
      <vt:lpstr>Segoe 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 June 2022  Students of the Month </vt:lpstr>
      <vt:lpstr>Grade 1                                                                 June 22'                          Student of the Month </vt:lpstr>
      <vt:lpstr>Grade 2                                                            June 22'                          Student of the Month </vt:lpstr>
      <vt:lpstr>Grade 3                                                           June 22'                          Student of the Month </vt:lpstr>
      <vt:lpstr>Grade 4                                                           June 22'                          Student of the Month </vt:lpstr>
      <vt:lpstr>Grade 5                                                          June 22'                          Student of the Month 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Randazzo, Beth Ann</cp:lastModifiedBy>
  <cp:revision>338</cp:revision>
  <dcterms:created xsi:type="dcterms:W3CDTF">2022-05-24T12:10:47Z</dcterms:created>
  <dcterms:modified xsi:type="dcterms:W3CDTF">2022-06-24T13:33:33Z</dcterms:modified>
</cp:coreProperties>
</file>